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customXml/itemProps69.xml" ContentType="application/vnd.openxmlformats-officedocument.customXmlProperties+xml"/>
  <Override PartName="/customXml/itemProps70.xml" ContentType="application/vnd.openxmlformats-officedocument.customXmlProperties+xml"/>
  <Override PartName="/customXml/itemProps71.xml" ContentType="application/vnd.openxmlformats-officedocument.customXmlProperties+xml"/>
  <Override PartName="/customXml/itemProps72.xml" ContentType="application/vnd.openxmlformats-officedocument.customXmlProperties+xml"/>
  <Override PartName="/customXml/itemProps73.xml" ContentType="application/vnd.openxmlformats-officedocument.customXmlProperties+xml"/>
  <Override PartName="/customXml/itemProps74.xml" ContentType="application/vnd.openxmlformats-officedocument.customXmlProperties+xml"/>
  <Override PartName="/customXml/itemProps75.xml" ContentType="application/vnd.openxmlformats-officedocument.customXmlProperties+xml"/>
  <Override PartName="/customXml/itemProps76.xml" ContentType="application/vnd.openxmlformats-officedocument.customXmlProperties+xml"/>
  <Override PartName="/customXml/itemProps77.xml" ContentType="application/vnd.openxmlformats-officedocument.customXmlProperties+xml"/>
  <Override PartName="/customXml/itemProps78.xml" ContentType="application/vnd.openxmlformats-officedocument.customXmlProperties+xml"/>
  <Override PartName="/customXml/itemProps79.xml" ContentType="application/vnd.openxmlformats-officedocument.customXmlProperties+xml"/>
  <Override PartName="/customXml/itemProps80.xml" ContentType="application/vnd.openxmlformats-officedocument.customXmlProperties+xml"/>
  <Override PartName="/customXml/itemProps81.xml" ContentType="application/vnd.openxmlformats-officedocument.customXmlProperties+xml"/>
  <Override PartName="/customXml/itemProps82.xml" ContentType="application/vnd.openxmlformats-officedocument.customXmlProperties+xml"/>
  <Override PartName="/customXml/itemProps83.xml" ContentType="application/vnd.openxmlformats-officedocument.customXmlProperties+xml"/>
  <Override PartName="/customXml/itemProps84.xml" ContentType="application/vnd.openxmlformats-officedocument.customXmlProperties+xml"/>
  <Override PartName="/customXml/itemProps85.xml" ContentType="application/vnd.openxmlformats-officedocument.customXmlProperties+xml"/>
  <Override PartName="/customXml/itemProps86.xml" ContentType="application/vnd.openxmlformats-officedocument.customXmlProperties+xml"/>
  <Override PartName="/customXml/itemProps87.xml" ContentType="application/vnd.openxmlformats-officedocument.customXmlProperties+xml"/>
  <Override PartName="/customXml/itemProps88.xml" ContentType="application/vnd.openxmlformats-officedocument.customXmlProperties+xml"/>
  <Override PartName="/customXml/itemProps89.xml" ContentType="application/vnd.openxmlformats-officedocument.customXmlProperties+xml"/>
  <Override PartName="/customXml/itemProps90.xml" ContentType="application/vnd.openxmlformats-officedocument.customXmlProperties+xml"/>
  <Override PartName="/customXml/itemProps91.xml" ContentType="application/vnd.openxmlformats-officedocument.customXmlProperties+xml"/>
  <Override PartName="/customXml/itemProps92.xml" ContentType="application/vnd.openxmlformats-officedocument.customXmlProperties+xml"/>
  <Override PartName="/customXml/itemProps93.xml" ContentType="application/vnd.openxmlformats-officedocument.customXmlProperties+xml"/>
  <Override PartName="/customXml/itemProps94.xml" ContentType="application/vnd.openxmlformats-officedocument.customXmlProperties+xml"/>
  <Override PartName="/customXml/itemProps95.xml" ContentType="application/vnd.openxmlformats-officedocument.customXmlProperties+xml"/>
  <Override PartName="/customXml/itemProps96.xml" ContentType="application/vnd.openxmlformats-officedocument.customXmlProperties+xml"/>
  <Override PartName="/customXml/itemProps97.xml" ContentType="application/vnd.openxmlformats-officedocument.customXmlProperties+xml"/>
  <Override PartName="/customXml/itemProps98.xml" ContentType="application/vnd.openxmlformats-officedocument.customXmlProperties+xml"/>
  <Override PartName="/customXml/itemProps99.xml" ContentType="application/vnd.openxmlformats-officedocument.customXmlProperties+xml"/>
  <Override PartName="/customXml/itemProps100.xml" ContentType="application/vnd.openxmlformats-officedocument.customXmlProperties+xml"/>
  <Override PartName="/customXml/itemProps101.xml" ContentType="application/vnd.openxmlformats-officedocument.customXmlProperties+xml"/>
  <Override PartName="/customXml/itemProps102.xml" ContentType="application/vnd.openxmlformats-officedocument.customXmlProperties+xml"/>
  <Override PartName="/customXml/itemProps103.xml" ContentType="application/vnd.openxmlformats-officedocument.customXmlProperties+xml"/>
  <Override PartName="/customXml/itemProps104.xml" ContentType="application/vnd.openxmlformats-officedocument.customXmlProperties+xml"/>
  <Override PartName="/customXml/itemProps105.xml" ContentType="application/vnd.openxmlformats-officedocument.customXmlProperties+xml"/>
  <Override PartName="/customXml/itemProps106.xml" ContentType="application/vnd.openxmlformats-officedocument.customXmlProperties+xml"/>
  <Override PartName="/customXml/itemProps107.xml" ContentType="application/vnd.openxmlformats-officedocument.customXmlProperties+xml"/>
  <Override PartName="/customXml/itemProps108.xml" ContentType="application/vnd.openxmlformats-officedocument.customXmlProperties+xml"/>
  <Override PartName="/customXml/itemProps109.xml" ContentType="application/vnd.openxmlformats-officedocument.customXmlProperties+xml"/>
  <Override PartName="/customXml/itemProps110.xml" ContentType="application/vnd.openxmlformats-officedocument.customXmlProperties+xml"/>
  <Override PartName="/customXml/itemProps111.xml" ContentType="application/vnd.openxmlformats-officedocument.customXmlProperties+xml"/>
  <Override PartName="/customXml/itemProps112.xml" ContentType="application/vnd.openxmlformats-officedocument.customXmlProperties+xml"/>
  <Override PartName="/customXml/itemProps113.xml" ContentType="application/vnd.openxmlformats-officedocument.customXmlProperties+xml"/>
  <Override PartName="/customXml/itemProps114.xml" ContentType="application/vnd.openxmlformats-officedocument.customXmlProperties+xml"/>
  <Override PartName="/customXml/itemProps115.xml" ContentType="application/vnd.openxmlformats-officedocument.customXmlProperties+xml"/>
  <Override PartName="/customXml/itemProps116.xml" ContentType="application/vnd.openxmlformats-officedocument.customXmlProperties+xml"/>
  <Override PartName="/customXml/itemProps117.xml" ContentType="application/vnd.openxmlformats-officedocument.customXmlProperties+xml"/>
  <Override PartName="/customXml/itemProps118.xml" ContentType="application/vnd.openxmlformats-officedocument.customXmlProperties+xml"/>
  <Override PartName="/customXml/itemProps119.xml" ContentType="application/vnd.openxmlformats-officedocument.customXmlProperties+xml"/>
  <Override PartName="/customXml/itemProps120.xml" ContentType="application/vnd.openxmlformats-officedocument.customXmlProperties+xml"/>
  <Override PartName="/customXml/itemProps121.xml" ContentType="application/vnd.openxmlformats-officedocument.customXmlProperties+xml"/>
  <Override PartName="/customXml/itemProps122.xml" ContentType="application/vnd.openxmlformats-officedocument.customXmlProperties+xml"/>
  <Override PartName="/customXml/itemProps123.xml" ContentType="application/vnd.openxmlformats-officedocument.customXmlProperties+xml"/>
  <Override PartName="/customXml/itemProps124.xml" ContentType="application/vnd.openxmlformats-officedocument.customXmlProperties+xml"/>
  <Override PartName="/customXml/itemProps125.xml" ContentType="application/vnd.openxmlformats-officedocument.customXmlProperties+xml"/>
  <Override PartName="/customXml/itemProps126.xml" ContentType="application/vnd.openxmlformats-officedocument.customXmlProperties+xml"/>
  <Override PartName="/customXml/itemProps127.xml" ContentType="application/vnd.openxmlformats-officedocument.customXmlProperties+xml"/>
  <Override PartName="/customXml/itemProps128.xml" ContentType="application/vnd.openxmlformats-officedocument.customXmlProperties+xml"/>
  <Override PartName="/customXml/itemProps129.xml" ContentType="application/vnd.openxmlformats-officedocument.customXmlProperties+xml"/>
  <Override PartName="/customXml/itemProps130.xml" ContentType="application/vnd.openxmlformats-officedocument.customXmlProperties+xml"/>
  <Override PartName="/customXml/itemProps131.xml" ContentType="application/vnd.openxmlformats-officedocument.customXmlProperties+xml"/>
  <Override PartName="/customXml/itemProps132.xml" ContentType="application/vnd.openxmlformats-officedocument.customXmlProperties+xml"/>
  <Override PartName="/customXml/itemProps133.xml" ContentType="application/vnd.openxmlformats-officedocument.customXmlProperties+xml"/>
  <Override PartName="/customXml/itemProps134.xml" ContentType="application/vnd.openxmlformats-officedocument.customXmlProperties+xml"/>
  <Override PartName="/customXml/itemProps135.xml" ContentType="application/vnd.openxmlformats-officedocument.customXmlProperties+xml"/>
  <Override PartName="/customXml/itemProps136.xml" ContentType="application/vnd.openxmlformats-officedocument.customXmlProperties+xml"/>
  <Override PartName="/customXml/itemProps137.xml" ContentType="application/vnd.openxmlformats-officedocument.customXmlProperties+xml"/>
  <Override PartName="/customXml/itemProps138.xml" ContentType="application/vnd.openxmlformats-officedocument.customXmlProperties+xml"/>
  <Override PartName="/customXml/itemProps139.xml" ContentType="application/vnd.openxmlformats-officedocument.customXmlProperties+xml"/>
  <Override PartName="/customXml/itemProps140.xml" ContentType="application/vnd.openxmlformats-officedocument.customXmlProperties+xml"/>
  <Override PartName="/customXml/itemProps141.xml" ContentType="application/vnd.openxmlformats-officedocument.customXmlProperties+xml"/>
  <Override PartName="/customXml/itemProps142.xml" ContentType="application/vnd.openxmlformats-officedocument.customXmlProperties+xml"/>
  <Override PartName="/customXml/itemProps143.xml" ContentType="application/vnd.openxmlformats-officedocument.customXmlProperties+xml"/>
  <Override PartName="/customXml/itemProps144.xml" ContentType="application/vnd.openxmlformats-officedocument.customXmlProperties+xml"/>
  <Override PartName="/customXml/itemProps145.xml" ContentType="application/vnd.openxmlformats-officedocument.customXmlProperties+xml"/>
  <Override PartName="/customXml/itemProps146.xml" ContentType="application/vnd.openxmlformats-officedocument.customXmlProperties+xml"/>
  <Override PartName="/customXml/itemProps147.xml" ContentType="application/vnd.openxmlformats-officedocument.customXmlProperties+xml"/>
  <Override PartName="/customXml/itemProps148.xml" ContentType="application/vnd.openxmlformats-officedocument.customXmlProperties+xml"/>
  <Override PartName="/customXml/itemProps149.xml" ContentType="application/vnd.openxmlformats-officedocument.customXmlProperties+xml"/>
  <Override PartName="/customXml/itemProps150.xml" ContentType="application/vnd.openxmlformats-officedocument.customXmlProperties+xml"/>
  <Override PartName="/customXml/itemProps151.xml" ContentType="application/vnd.openxmlformats-officedocument.customXmlProperties+xml"/>
  <Override PartName="/customXml/itemProps152.xml" ContentType="application/vnd.openxmlformats-officedocument.customXmlProperties+xml"/>
  <Override PartName="/customXml/itemProps153.xml" ContentType="application/vnd.openxmlformats-officedocument.customXmlProperties+xml"/>
  <Override PartName="/customXml/itemProps154.xml" ContentType="application/vnd.openxmlformats-officedocument.customXmlProperties+xml"/>
  <Override PartName="/customXml/itemProps155.xml" ContentType="application/vnd.openxmlformats-officedocument.customXmlProperties+xml"/>
  <Override PartName="/customXml/itemProps156.xml" ContentType="application/vnd.openxmlformats-officedocument.customXmlProperties+xml"/>
  <Override PartName="/customXml/itemProps157.xml" ContentType="application/vnd.openxmlformats-officedocument.customXmlProperties+xml"/>
  <Override PartName="/customXml/itemProps158.xml" ContentType="application/vnd.openxmlformats-officedocument.customXmlProperties+xml"/>
  <Override PartName="/customXml/itemProps159.xml" ContentType="application/vnd.openxmlformats-officedocument.customXmlProperties+xml"/>
  <Override PartName="/customXml/itemProps160.xml" ContentType="application/vnd.openxmlformats-officedocument.customXmlProperties+xml"/>
  <Override PartName="/customXml/itemProps161.xml" ContentType="application/vnd.openxmlformats-officedocument.customXmlProperties+xml"/>
  <Override PartName="/customXml/itemProps162.xml" ContentType="application/vnd.openxmlformats-officedocument.customXmlProperties+xml"/>
  <Override PartName="/customXml/itemProps163.xml" ContentType="application/vnd.openxmlformats-officedocument.customXmlProperties+xml"/>
  <Override PartName="/customXml/itemProps164.xml" ContentType="application/vnd.openxmlformats-officedocument.customXmlProperties+xml"/>
  <Override PartName="/customXml/itemProps165.xml" ContentType="application/vnd.openxmlformats-officedocument.customXmlProperties+xml"/>
  <Override PartName="/customXml/itemProps166.xml" ContentType="application/vnd.openxmlformats-officedocument.customXmlProperties+xml"/>
  <Override PartName="/customXml/itemProps167.xml" ContentType="application/vnd.openxmlformats-officedocument.customXmlProperties+xml"/>
  <Override PartName="/customXml/itemProps168.xml" ContentType="application/vnd.openxmlformats-officedocument.customXmlProperties+xml"/>
  <Override PartName="/customXml/itemProps169.xml" ContentType="application/vnd.openxmlformats-officedocument.customXmlProperties+xml"/>
  <Override PartName="/customXml/itemProps170.xml" ContentType="application/vnd.openxmlformats-officedocument.customXmlProperties+xml"/>
  <Override PartName="/customXml/itemProps171.xml" ContentType="application/vnd.openxmlformats-officedocument.customXmlProperties+xml"/>
  <Override PartName="/customXml/itemProps172.xml" ContentType="application/vnd.openxmlformats-officedocument.customXmlProperties+xml"/>
  <Override PartName="/customXml/itemProps173.xml" ContentType="application/vnd.openxmlformats-officedocument.customXmlProperties+xml"/>
  <Override PartName="/customXml/itemProps174.xml" ContentType="application/vnd.openxmlformats-officedocument.customXmlProperties+xml"/>
  <Override PartName="/customXml/itemProps175.xml" ContentType="application/vnd.openxmlformats-officedocument.customXmlProperties+xml"/>
  <Override PartName="/customXml/itemProps176.xml" ContentType="application/vnd.openxmlformats-officedocument.customXmlProperties+xml"/>
  <Override PartName="/customXml/itemProps177.xml" ContentType="application/vnd.openxmlformats-officedocument.customXmlProperties+xml"/>
  <Override PartName="/customXml/itemProps178.xml" ContentType="application/vnd.openxmlformats-officedocument.customXmlProperties+xml"/>
  <Override PartName="/customXml/itemProps179.xml" ContentType="application/vnd.openxmlformats-officedocument.customXmlProperties+xml"/>
  <Override PartName="/customXml/itemProps180.xml" ContentType="application/vnd.openxmlformats-officedocument.customXmlProperties+xml"/>
  <Override PartName="/customXml/itemProps181.xml" ContentType="application/vnd.openxmlformats-officedocument.customXmlProperties+xml"/>
  <Override PartName="/customXml/itemProps182.xml" ContentType="application/vnd.openxmlformats-officedocument.customXmlProperties+xml"/>
  <Override PartName="/customXml/itemProps183.xml" ContentType="application/vnd.openxmlformats-officedocument.customXmlProperties+xml"/>
  <Override PartName="/customXml/itemProps184.xml" ContentType="application/vnd.openxmlformats-officedocument.customXmlProperties+xml"/>
  <Override PartName="/customXml/itemProps185.xml" ContentType="application/vnd.openxmlformats-officedocument.customXmlProperties+xml"/>
  <Override PartName="/customXml/itemProps186.xml" ContentType="application/vnd.openxmlformats-officedocument.customXmlProperties+xml"/>
  <Override PartName="/customXml/itemProps187.xml" ContentType="application/vnd.openxmlformats-officedocument.customXmlProperties+xml"/>
  <Override PartName="/customXml/itemProps188.xml" ContentType="application/vnd.openxmlformats-officedocument.customXmlProperties+xml"/>
  <Override PartName="/customXml/itemProps189.xml" ContentType="application/vnd.openxmlformats-officedocument.customXmlProperties+xml"/>
  <Override PartName="/customXml/itemProps190.xml" ContentType="application/vnd.openxmlformats-officedocument.customXmlProperties+xml"/>
  <Override PartName="/customXml/itemProps191.xml" ContentType="application/vnd.openxmlformats-officedocument.customXmlProperties+xml"/>
  <Override PartName="/customXml/itemProps192.xml" ContentType="application/vnd.openxmlformats-officedocument.customXmlProperties+xml"/>
  <Override PartName="/customXml/itemProps193.xml" ContentType="application/vnd.openxmlformats-officedocument.customXmlProperties+xml"/>
  <Override PartName="/customXml/itemProps194.xml" ContentType="application/vnd.openxmlformats-officedocument.customXmlProperties+xml"/>
  <Override PartName="/customXml/itemProps195.xml" ContentType="application/vnd.openxmlformats-officedocument.customXmlProperties+xml"/>
  <Override PartName="/customXml/itemProps196.xml" ContentType="application/vnd.openxmlformats-officedocument.customXmlProperties+xml"/>
  <Override PartName="/customXml/itemProps197.xml" ContentType="application/vnd.openxmlformats-officedocument.customXmlProperties+xml"/>
  <Override PartName="/customXml/itemProps198.xml" ContentType="application/vnd.openxmlformats-officedocument.customXmlProperties+xml"/>
  <Override PartName="/customXml/itemProps199.xml" ContentType="application/vnd.openxmlformats-officedocument.customXmlProperties+xml"/>
  <Override PartName="/customXml/itemProps200.xml" ContentType="application/vnd.openxmlformats-officedocument.customXmlProperties+xml"/>
  <Override PartName="/customXml/itemProps201.xml" ContentType="application/vnd.openxmlformats-officedocument.customXmlProperties+xml"/>
  <Override PartName="/customXml/itemProps202.xml" ContentType="application/vnd.openxmlformats-officedocument.customXmlProperties+xml"/>
  <Override PartName="/customXml/itemProps203.xml" ContentType="application/vnd.openxmlformats-officedocument.customXmlProperties+xml"/>
  <Override PartName="/customXml/itemProps204.xml" ContentType="application/vnd.openxmlformats-officedocument.customXmlProperties+xml"/>
  <Override PartName="/customXml/itemProps205.xml" ContentType="application/vnd.openxmlformats-officedocument.customXmlProperties+xml"/>
  <Override PartName="/customXml/itemProps206.xml" ContentType="application/vnd.openxmlformats-officedocument.customXmlProperties+xml"/>
  <Override PartName="/customXml/itemProps207.xml" ContentType="application/vnd.openxmlformats-officedocument.customXmlProperties+xml"/>
  <Override PartName="/customXml/itemProps208.xml" ContentType="application/vnd.openxmlformats-officedocument.customXmlProperties+xml"/>
  <Override PartName="/customXml/itemProps209.xml" ContentType="application/vnd.openxmlformats-officedocument.customXmlProperties+xml"/>
  <Override PartName="/customXml/itemProps210.xml" ContentType="application/vnd.openxmlformats-officedocument.customXmlProperties+xml"/>
  <Override PartName="/customXml/itemProps211.xml" ContentType="application/vnd.openxmlformats-officedocument.customXmlProperties+xml"/>
  <Override PartName="/customXml/itemProps212.xml" ContentType="application/vnd.openxmlformats-officedocument.customXmlProperties+xml"/>
  <Override PartName="/customXml/itemProps213.xml" ContentType="application/vnd.openxmlformats-officedocument.customXmlProperties+xml"/>
  <Override PartName="/customXml/itemProps214.xml" ContentType="application/vnd.openxmlformats-officedocument.customXmlProperties+xml"/>
  <Override PartName="/customXml/itemProps215.xml" ContentType="application/vnd.openxmlformats-officedocument.customXmlProperties+xml"/>
  <Override PartName="/customXml/itemProps216.xml" ContentType="application/vnd.openxmlformats-officedocument.customXmlProperties+xml"/>
  <Override PartName="/customXml/itemProps217.xml" ContentType="application/vnd.openxmlformats-officedocument.customXmlProperties+xml"/>
  <Override PartName="/customXml/itemProps218.xml" ContentType="application/vnd.openxmlformats-officedocument.customXmlProperties+xml"/>
  <Override PartName="/customXml/itemProps219.xml" ContentType="application/vnd.openxmlformats-officedocument.customXmlProperties+xml"/>
  <Override PartName="/customXml/itemProps220.xml" ContentType="application/vnd.openxmlformats-officedocument.customXmlProperties+xml"/>
  <Override PartName="/customXml/itemProps221.xml" ContentType="application/vnd.openxmlformats-officedocument.customXmlProperties+xml"/>
  <Override PartName="/customXml/itemProps222.xml" ContentType="application/vnd.openxmlformats-officedocument.customXmlProperties+xml"/>
  <Override PartName="/customXml/itemProps223.xml" ContentType="application/vnd.openxmlformats-officedocument.customXmlProperties+xml"/>
  <Override PartName="/customXml/itemProps224.xml" ContentType="application/vnd.openxmlformats-officedocument.customXmlProperties+xml"/>
  <Override PartName="/customXml/itemProps225.xml" ContentType="application/vnd.openxmlformats-officedocument.customXmlProperties+xml"/>
  <Override PartName="/customXml/itemProps226.xml" ContentType="application/vnd.openxmlformats-officedocument.customXmlProperties+xml"/>
  <Override PartName="/customXml/itemProps227.xml" ContentType="application/vnd.openxmlformats-officedocument.customXmlProperties+xml"/>
  <Override PartName="/customXml/itemProps228.xml" ContentType="application/vnd.openxmlformats-officedocument.customXmlProperties+xml"/>
  <Override PartName="/customXml/itemProps229.xml" ContentType="application/vnd.openxmlformats-officedocument.customXmlProperties+xml"/>
  <Override PartName="/customXml/itemProps230.xml" ContentType="application/vnd.openxmlformats-officedocument.customXmlProperties+xml"/>
  <Override PartName="/customXml/itemProps231.xml" ContentType="application/vnd.openxmlformats-officedocument.customXmlProperties+xml"/>
  <Override PartName="/customXml/itemProps232.xml" ContentType="application/vnd.openxmlformats-officedocument.customXmlProperties+xml"/>
  <Override PartName="/customXml/itemProps233.xml" ContentType="application/vnd.openxmlformats-officedocument.customXmlProperties+xml"/>
  <Override PartName="/customXml/itemProps234.xml" ContentType="application/vnd.openxmlformats-officedocument.customXmlProperties+xml"/>
  <Override PartName="/customXml/itemProps235.xml" ContentType="application/vnd.openxmlformats-officedocument.customXmlProperties+xml"/>
  <Override PartName="/customXml/itemProps236.xml" ContentType="application/vnd.openxmlformats-officedocument.customXmlProperties+xml"/>
  <Override PartName="/customXml/itemProps237.xml" ContentType="application/vnd.openxmlformats-officedocument.customXmlProperties+xml"/>
  <Override PartName="/customXml/itemProps238.xml" ContentType="application/vnd.openxmlformats-officedocument.customXmlProperties+xml"/>
  <Override PartName="/customXml/itemProps239.xml" ContentType="application/vnd.openxmlformats-officedocument.customXmlProperties+xml"/>
  <Override PartName="/customXml/itemProps240.xml" ContentType="application/vnd.openxmlformats-officedocument.customXmlProperties+xml"/>
  <Override PartName="/customXml/itemProps241.xml" ContentType="application/vnd.openxmlformats-officedocument.customXmlProperties+xml"/>
  <Override PartName="/customXml/itemProps242.xml" ContentType="application/vnd.openxmlformats-officedocument.customXmlProperties+xml"/>
  <Override PartName="/customXml/itemProps243.xml" ContentType="application/vnd.openxmlformats-officedocument.customXmlProperties+xml"/>
  <Override PartName="/customXml/itemProps244.xml" ContentType="application/vnd.openxmlformats-officedocument.customXmlProperties+xml"/>
  <Override PartName="/customXml/itemProps245.xml" ContentType="application/vnd.openxmlformats-officedocument.customXmlProperties+xml"/>
  <Override PartName="/customXml/itemProps246.xml" ContentType="application/vnd.openxmlformats-officedocument.customXmlProperties+xml"/>
  <Override PartName="/customXml/itemProps247.xml" ContentType="application/vnd.openxmlformats-officedocument.customXmlProperties+xml"/>
  <Override PartName="/customXml/itemProps248.xml" ContentType="application/vnd.openxmlformats-officedocument.customXmlProperties+xml"/>
  <Override PartName="/customXml/itemProps249.xml" ContentType="application/vnd.openxmlformats-officedocument.customXmlProperties+xml"/>
  <Override PartName="/customXml/itemProps250.xml" ContentType="application/vnd.openxmlformats-officedocument.customXmlProperties+xml"/>
  <Override PartName="/customXml/itemProps251.xml" ContentType="application/vnd.openxmlformats-officedocument.customXmlProperties+xml"/>
  <Override PartName="/customXml/itemProps252.xml" ContentType="application/vnd.openxmlformats-officedocument.customXmlProperties+xml"/>
  <Override PartName="/customXml/itemProps253.xml" ContentType="application/vnd.openxmlformats-officedocument.customXmlProperties+xml"/>
  <Override PartName="/customXml/itemProps254.xml" ContentType="application/vnd.openxmlformats-officedocument.customXmlProperties+xml"/>
  <Override PartName="/customXml/itemProps255.xml" ContentType="application/vnd.openxmlformats-officedocument.customXmlProperties+xml"/>
  <Override PartName="/customXml/itemProps256.xml" ContentType="application/vnd.openxmlformats-officedocument.customXmlProperties+xml"/>
  <Override PartName="/customXml/itemProps257.xml" ContentType="application/vnd.openxmlformats-officedocument.customXmlProperties+xml"/>
  <Override PartName="/customXml/itemProps258.xml" ContentType="application/vnd.openxmlformats-officedocument.customXmlProperties+xml"/>
  <Override PartName="/customXml/itemProps259.xml" ContentType="application/vnd.openxmlformats-officedocument.customXmlProperties+xml"/>
  <Override PartName="/customXml/itemProps260.xml" ContentType="application/vnd.openxmlformats-officedocument.customXmlProperties+xml"/>
  <Override PartName="/customXml/itemProps261.xml" ContentType="application/vnd.openxmlformats-officedocument.customXmlProperties+xml"/>
  <Override PartName="/customXml/itemProps262.xml" ContentType="application/vnd.openxmlformats-officedocument.customXmlProperties+xml"/>
  <Override PartName="/customXml/itemProps263.xml" ContentType="application/vnd.openxmlformats-officedocument.customXmlProperties+xml"/>
  <Override PartName="/customXml/itemProps264.xml" ContentType="application/vnd.openxmlformats-officedocument.customXmlProperties+xml"/>
  <Override PartName="/customXml/itemProps265.xml" ContentType="application/vnd.openxmlformats-officedocument.customXmlProperties+xml"/>
  <Override PartName="/customXml/itemProps266.xml" ContentType="application/vnd.openxmlformats-officedocument.customXmlProperties+xml"/>
  <Override PartName="/customXml/itemProps267.xml" ContentType="application/vnd.openxmlformats-officedocument.customXmlProperties+xml"/>
  <Override PartName="/customXml/itemProps268.xml" ContentType="application/vnd.openxmlformats-officedocument.customXmlProperties+xml"/>
  <Override PartName="/customXml/itemProps269.xml" ContentType="application/vnd.openxmlformats-officedocument.customXmlProperties+xml"/>
  <Override PartName="/customXml/itemProps270.xml" ContentType="application/vnd.openxmlformats-officedocument.customXmlProperties+xml"/>
  <Override PartName="/customXml/itemProps271.xml" ContentType="application/vnd.openxmlformats-officedocument.customXmlProperties+xml"/>
  <Override PartName="/customXml/itemProps272.xml" ContentType="application/vnd.openxmlformats-officedocument.customXmlProperties+xml"/>
  <Override PartName="/customXml/itemProps273.xml" ContentType="application/vnd.openxmlformats-officedocument.customXmlProperties+xml"/>
  <Override PartName="/customXml/itemProps274.xml" ContentType="application/vnd.openxmlformats-officedocument.customXmlProperties+xml"/>
  <Override PartName="/customXml/itemProps275.xml" ContentType="application/vnd.openxmlformats-officedocument.customXmlProperties+xml"/>
  <Override PartName="/customXml/itemProps276.xml" ContentType="application/vnd.openxmlformats-officedocument.customXmlProperties+xml"/>
  <Override PartName="/customXml/itemProps277.xml" ContentType="application/vnd.openxmlformats-officedocument.customXmlProperties+xml"/>
  <Override PartName="/customXml/itemProps278.xml" ContentType="application/vnd.openxmlformats-officedocument.customXmlProperties+xml"/>
  <Override PartName="/customXml/itemProps279.xml" ContentType="application/vnd.openxmlformats-officedocument.customXmlProperties+xml"/>
  <Override PartName="/customXml/itemProps280.xml" ContentType="application/vnd.openxmlformats-officedocument.customXmlProperties+xml"/>
  <Override PartName="/customXml/itemProps281.xml" ContentType="application/vnd.openxmlformats-officedocument.customXmlProperties+xml"/>
  <Override PartName="/customXml/itemProps282.xml" ContentType="application/vnd.openxmlformats-officedocument.customXmlProperties+xml"/>
  <Override PartName="/customXml/itemProps283.xml" ContentType="application/vnd.openxmlformats-officedocument.customXmlProperties+xml"/>
  <Override PartName="/customXml/itemProps284.xml" ContentType="application/vnd.openxmlformats-officedocument.customXmlProperties+xml"/>
  <Override PartName="/customXml/itemProps285.xml" ContentType="application/vnd.openxmlformats-officedocument.customXmlProperties+xml"/>
  <Override PartName="/customXml/itemProps286.xml" ContentType="application/vnd.openxmlformats-officedocument.customXmlProperties+xml"/>
  <Override PartName="/customXml/itemProps287.xml" ContentType="application/vnd.openxmlformats-officedocument.customXmlProperties+xml"/>
  <Override PartName="/customXml/itemProps288.xml" ContentType="application/vnd.openxmlformats-officedocument.customXmlProperties+xml"/>
  <Override PartName="/customXml/itemProps289.xml" ContentType="application/vnd.openxmlformats-officedocument.customXmlProperties+xml"/>
  <Override PartName="/customXml/itemProps290.xml" ContentType="application/vnd.openxmlformats-officedocument.customXmlProperties+xml"/>
  <Override PartName="/customXml/itemProps291.xml" ContentType="application/vnd.openxmlformats-officedocument.customXmlProperties+xml"/>
  <Override PartName="/customXml/itemProps292.xml" ContentType="application/vnd.openxmlformats-officedocument.customXmlProperties+xml"/>
  <Override PartName="/customXml/itemProps293.xml" ContentType="application/vnd.openxmlformats-officedocument.customXmlProperties+xml"/>
  <Override PartName="/customXml/itemProps294.xml" ContentType="application/vnd.openxmlformats-officedocument.customXmlProperties+xml"/>
  <Override PartName="/customXml/itemProps295.xml" ContentType="application/vnd.openxmlformats-officedocument.customXmlProperties+xml"/>
  <Override PartName="/customXml/itemProps296.xml" ContentType="application/vnd.openxmlformats-officedocument.customXmlProperties+xml"/>
  <Override PartName="/customXml/itemProps297.xml" ContentType="application/vnd.openxmlformats-officedocument.customXmlProperties+xml"/>
  <Override PartName="/customXml/itemProps298.xml" ContentType="application/vnd.openxmlformats-officedocument.customXmlProperties+xml"/>
  <Override PartName="/customXml/itemProps299.xml" ContentType="application/vnd.openxmlformats-officedocument.customXmlProperties+xml"/>
  <Override PartName="/customXml/itemProps300.xml" ContentType="application/vnd.openxmlformats-officedocument.customXmlProperties+xml"/>
  <Override PartName="/customXml/itemProps301.xml" ContentType="application/vnd.openxmlformats-officedocument.customXmlProperties+xml"/>
  <Override PartName="/customXml/itemProps302.xml" ContentType="application/vnd.openxmlformats-officedocument.customXmlProperties+xml"/>
  <Override PartName="/customXml/itemProps303.xml" ContentType="application/vnd.openxmlformats-officedocument.customXmlProperties+xml"/>
  <Override PartName="/customXml/itemProps304.xml" ContentType="application/vnd.openxmlformats-officedocument.customXmlProperties+xml"/>
  <Override PartName="/customXml/itemProps305.xml" ContentType="application/vnd.openxmlformats-officedocument.customXmlProperties+xml"/>
  <Override PartName="/customXml/itemProps306.xml" ContentType="application/vnd.openxmlformats-officedocument.customXmlProperties+xml"/>
  <Override PartName="/customXml/itemProps307.xml" ContentType="application/vnd.openxmlformats-officedocument.customXmlProperties+xml"/>
  <Override PartName="/customXml/itemProps308.xml" ContentType="application/vnd.openxmlformats-officedocument.customXmlProperties+xml"/>
  <Override PartName="/customXml/itemProps309.xml" ContentType="application/vnd.openxmlformats-officedocument.customXmlProperties+xml"/>
  <Override PartName="/customXml/itemProps310.xml" ContentType="application/vnd.openxmlformats-officedocument.customXmlProperties+xml"/>
  <Override PartName="/customXml/itemProps311.xml" ContentType="application/vnd.openxmlformats-officedocument.customXmlProperties+xml"/>
  <Override PartName="/customXml/itemProps312.xml" ContentType="application/vnd.openxmlformats-officedocument.customXmlProperties+xml"/>
  <Override PartName="/customXml/itemProps313.xml" ContentType="application/vnd.openxmlformats-officedocument.customXmlProperties+xml"/>
  <Override PartName="/customXml/itemProps314.xml" ContentType="application/vnd.openxmlformats-officedocument.customXmlProperties+xml"/>
  <Override PartName="/customXml/itemProps315.xml" ContentType="application/vnd.openxmlformats-officedocument.customXmlProperties+xml"/>
  <Override PartName="/customXml/itemProps316.xml" ContentType="application/vnd.openxmlformats-officedocument.customXmlProperties+xml"/>
  <Override PartName="/customXml/itemProps317.xml" ContentType="application/vnd.openxmlformats-officedocument.customXmlProperties+xml"/>
  <Override PartName="/customXml/itemProps318.xml" ContentType="application/vnd.openxmlformats-officedocument.customXmlProperties+xml"/>
  <Override PartName="/customXml/itemProps319.xml" ContentType="application/vnd.openxmlformats-officedocument.customXmlProperties+xml"/>
  <Override PartName="/customXml/itemProps320.xml" ContentType="application/vnd.openxmlformats-officedocument.customXmlProperties+xml"/>
  <Override PartName="/customXml/itemProps321.xml" ContentType="application/vnd.openxmlformats-officedocument.customXmlProperties+xml"/>
  <Override PartName="/customXml/itemProps322.xml" ContentType="application/vnd.openxmlformats-officedocument.customXmlProperties+xml"/>
  <Override PartName="/customXml/itemProps323.xml" ContentType="application/vnd.openxmlformats-officedocument.customXmlProperties+xml"/>
  <Override PartName="/customXml/itemProps324.xml" ContentType="application/vnd.openxmlformats-officedocument.customXmlProperties+xml"/>
  <Override PartName="/customXml/itemProps325.xml" ContentType="application/vnd.openxmlformats-officedocument.customXmlProperties+xml"/>
  <Override PartName="/customXml/itemProps326.xml" ContentType="application/vnd.openxmlformats-officedocument.customXmlProperties+xml"/>
  <Override PartName="/customXml/itemProps327.xml" ContentType="application/vnd.openxmlformats-officedocument.customXmlProperties+xml"/>
  <Override PartName="/customXml/itemProps328.xml" ContentType="application/vnd.openxmlformats-officedocument.customXmlProperties+xml"/>
  <Override PartName="/customXml/itemProps329.xml" ContentType="application/vnd.openxmlformats-officedocument.customXmlProperties+xml"/>
  <Override PartName="/customXml/itemProps330.xml" ContentType="application/vnd.openxmlformats-officedocument.customXmlProperties+xml"/>
  <Override PartName="/customXml/itemProps331.xml" ContentType="application/vnd.openxmlformats-officedocument.customXmlProperties+xml"/>
  <Override PartName="/customXml/itemProps332.xml" ContentType="application/vnd.openxmlformats-officedocument.customXmlProperties+xml"/>
  <Override PartName="/customXml/itemProps333.xml" ContentType="application/vnd.openxmlformats-officedocument.customXmlProperties+xml"/>
  <Override PartName="/customXml/itemProps334.xml" ContentType="application/vnd.openxmlformats-officedocument.customXmlProperties+xml"/>
  <Override PartName="/customXml/itemProps335.xml" ContentType="application/vnd.openxmlformats-officedocument.customXmlProperties+xml"/>
  <Override PartName="/customXml/itemProps336.xml" ContentType="application/vnd.openxmlformats-officedocument.customXmlProperties+xml"/>
  <Override PartName="/customXml/itemProps337.xml" ContentType="application/vnd.openxmlformats-officedocument.customXmlProperties+xml"/>
  <Override PartName="/customXml/itemProps338.xml" ContentType="application/vnd.openxmlformats-officedocument.customXmlProperties+xml"/>
  <Override PartName="/customXml/itemProps339.xml" ContentType="application/vnd.openxmlformats-officedocument.customXmlProperties+xml"/>
  <Override PartName="/customXml/itemProps340.xml" ContentType="application/vnd.openxmlformats-officedocument.customXmlProperties+xml"/>
  <Override PartName="/customXml/itemProps341.xml" ContentType="application/vnd.openxmlformats-officedocument.customXmlProperties+xml"/>
  <Override PartName="/customXml/itemProps342.xml" ContentType="application/vnd.openxmlformats-officedocument.customXmlProperties+xml"/>
  <Override PartName="/customXml/itemProps343.xml" ContentType="application/vnd.openxmlformats-officedocument.customXmlProperties+xml"/>
  <Override PartName="/customXml/itemProps344.xml" ContentType="application/vnd.openxmlformats-officedocument.customXmlProperties+xml"/>
  <Override PartName="/customXml/itemProps345.xml" ContentType="application/vnd.openxmlformats-officedocument.customXmlProperties+xml"/>
  <Override PartName="/customXml/itemProps346.xml" ContentType="application/vnd.openxmlformats-officedocument.customXmlProperties+xml"/>
  <Override PartName="/customXml/itemProps347.xml" ContentType="application/vnd.openxmlformats-officedocument.customXmlProperties+xml"/>
  <Override PartName="/customXml/itemProps348.xml" ContentType="application/vnd.openxmlformats-officedocument.customXmlProperties+xml"/>
  <Override PartName="/customXml/itemProps349.xml" ContentType="application/vnd.openxmlformats-officedocument.customXmlProperties+xml"/>
  <Override PartName="/customXml/itemProps350.xml" ContentType="application/vnd.openxmlformats-officedocument.customXmlProperties+xml"/>
  <Override PartName="/customXml/itemProps351.xml" ContentType="application/vnd.openxmlformats-officedocument.customXmlProperties+xml"/>
  <Override PartName="/customXml/itemProps352.xml" ContentType="application/vnd.openxmlformats-officedocument.customXmlProperties+xml"/>
  <Override PartName="/customXml/itemProps353.xml" ContentType="application/vnd.openxmlformats-officedocument.customXmlProperties+xml"/>
  <Override PartName="/customXml/itemProps354.xml" ContentType="application/vnd.openxmlformats-officedocument.customXmlProperties+xml"/>
  <Override PartName="/customXml/itemProps355.xml" ContentType="application/vnd.openxmlformats-officedocument.customXmlProperties+xml"/>
  <Override PartName="/customXml/itemProps356.xml" ContentType="application/vnd.openxmlformats-officedocument.customXmlProperties+xml"/>
  <Override PartName="/customXml/itemProps357.xml" ContentType="application/vnd.openxmlformats-officedocument.customXmlProperties+xml"/>
  <Override PartName="/customXml/itemProps358.xml" ContentType="application/vnd.openxmlformats-officedocument.customXmlProperties+xml"/>
  <Override PartName="/customXml/itemProps359.xml" ContentType="application/vnd.openxmlformats-officedocument.customXmlProperties+xml"/>
  <Override PartName="/customXml/itemProps360.xml" ContentType="application/vnd.openxmlformats-officedocument.customXmlProperties+xml"/>
  <Override PartName="/customXml/itemProps361.xml" ContentType="application/vnd.openxmlformats-officedocument.customXmlProperties+xml"/>
  <Override PartName="/customXml/itemProps362.xml" ContentType="application/vnd.openxmlformats-officedocument.customXmlProperties+xml"/>
  <Override PartName="/customXml/itemProps363.xml" ContentType="application/vnd.openxmlformats-officedocument.customXmlProperties+xml"/>
  <Override PartName="/customXml/itemProps364.xml" ContentType="application/vnd.openxmlformats-officedocument.customXmlProperties+xml"/>
  <Override PartName="/customXml/itemProps365.xml" ContentType="application/vnd.openxmlformats-officedocument.customXmlProperties+xml"/>
  <Override PartName="/customXml/itemProps366.xml" ContentType="application/vnd.openxmlformats-officedocument.customXmlProperties+xml"/>
  <Override PartName="/customXml/itemProps367.xml" ContentType="application/vnd.openxmlformats-officedocument.customXmlProperties+xml"/>
  <Override PartName="/customXml/itemProps368.xml" ContentType="application/vnd.openxmlformats-officedocument.customXmlProperties+xml"/>
  <Override PartName="/customXml/itemProps369.xml" ContentType="application/vnd.openxmlformats-officedocument.customXmlProperties+xml"/>
  <Override PartName="/customXml/itemProps370.xml" ContentType="application/vnd.openxmlformats-officedocument.customXmlProperties+xml"/>
  <Override PartName="/customXml/itemProps371.xml" ContentType="application/vnd.openxmlformats-officedocument.customXmlProperties+xml"/>
  <Override PartName="/customXml/itemProps372.xml" ContentType="application/vnd.openxmlformats-officedocument.customXmlProperties+xml"/>
  <Override PartName="/customXml/itemProps373.xml" ContentType="application/vnd.openxmlformats-officedocument.customXmlProperties+xml"/>
  <Override PartName="/customXml/itemProps374.xml" ContentType="application/vnd.openxmlformats-officedocument.customXmlProperties+xml"/>
  <Override PartName="/customXml/itemProps375.xml" ContentType="application/vnd.openxmlformats-officedocument.customXmlProperties+xml"/>
  <Override PartName="/customXml/itemProps376.xml" ContentType="application/vnd.openxmlformats-officedocument.customXmlProperties+xml"/>
  <Override PartName="/customXml/itemProps377.xml" ContentType="application/vnd.openxmlformats-officedocument.customXmlProperties+xml"/>
  <Override PartName="/customXml/itemProps378.xml" ContentType="application/vnd.openxmlformats-officedocument.customXmlProperties+xml"/>
  <Override PartName="/customXml/itemProps379.xml" ContentType="application/vnd.openxmlformats-officedocument.customXmlProperties+xml"/>
  <Override PartName="/customXml/itemProps380.xml" ContentType="application/vnd.openxmlformats-officedocument.customXmlProperties+xml"/>
  <Override PartName="/customXml/itemProps381.xml" ContentType="application/vnd.openxmlformats-officedocument.customXmlProperties+xml"/>
  <Override PartName="/customXml/itemProps382.xml" ContentType="application/vnd.openxmlformats-officedocument.customXmlProperties+xml"/>
  <Override PartName="/customXml/itemProps383.xml" ContentType="application/vnd.openxmlformats-officedocument.customXmlProperties+xml"/>
  <Override PartName="/customXml/itemProps384.xml" ContentType="application/vnd.openxmlformats-officedocument.customXmlProperties+xml"/>
  <Override PartName="/customXml/itemProps385.xml" ContentType="application/vnd.openxmlformats-officedocument.customXmlProperties+xml"/>
  <Override PartName="/customXml/itemProps386.xml" ContentType="application/vnd.openxmlformats-officedocument.customXmlProperties+xml"/>
  <Override PartName="/customXml/itemProps387.xml" ContentType="application/vnd.openxmlformats-officedocument.customXmlProperties+xml"/>
  <Override PartName="/customXml/itemProps388.xml" ContentType="application/vnd.openxmlformats-officedocument.customXmlProperties+xml"/>
  <Override PartName="/customXml/itemProps389.xml" ContentType="application/vnd.openxmlformats-officedocument.customXmlProperties+xml"/>
  <Override PartName="/customXml/itemProps390.xml" ContentType="application/vnd.openxmlformats-officedocument.customXmlProperties+xml"/>
  <Override PartName="/customXml/itemProps391.xml" ContentType="application/vnd.openxmlformats-officedocument.customXmlProperties+xml"/>
  <Override PartName="/customXml/itemProps392.xml" ContentType="application/vnd.openxmlformats-officedocument.customXmlProperties+xml"/>
  <Override PartName="/customXml/itemProps393.xml" ContentType="application/vnd.openxmlformats-officedocument.customXmlProperties+xml"/>
  <Override PartName="/customXml/itemProps394.xml" ContentType="application/vnd.openxmlformats-officedocument.customXmlProperties+xml"/>
  <Override PartName="/customXml/itemProps395.xml" ContentType="application/vnd.openxmlformats-officedocument.customXmlProperties+xml"/>
  <Override PartName="/customXml/itemProps396.xml" ContentType="application/vnd.openxmlformats-officedocument.customXmlProperties+xml"/>
  <Override PartName="/customXml/itemProps397.xml" ContentType="application/vnd.openxmlformats-officedocument.customXmlProperties+xml"/>
  <Override PartName="/customXml/itemProps398.xml" ContentType="application/vnd.openxmlformats-officedocument.customXmlProperties+xml"/>
  <Override PartName="/customXml/itemProps399.xml" ContentType="application/vnd.openxmlformats-officedocument.customXmlProperties+xml"/>
  <Override PartName="/customXml/itemProps400.xml" ContentType="application/vnd.openxmlformats-officedocument.customXmlProperties+xml"/>
  <Override PartName="/customXml/itemProps401.xml" ContentType="application/vnd.openxmlformats-officedocument.customXmlProperties+xml"/>
  <Override PartName="/customXml/itemProps402.xml" ContentType="application/vnd.openxmlformats-officedocument.customXmlProperties+xml"/>
  <Override PartName="/customXml/itemProps403.xml" ContentType="application/vnd.openxmlformats-officedocument.customXmlProperties+xml"/>
  <Override PartName="/customXml/itemProps404.xml" ContentType="application/vnd.openxmlformats-officedocument.customXmlProperties+xml"/>
  <Override PartName="/customXml/itemProps405.xml" ContentType="application/vnd.openxmlformats-officedocument.customXmlProperties+xml"/>
  <Override PartName="/customXml/itemProps406.xml" ContentType="application/vnd.openxmlformats-officedocument.customXmlProperties+xml"/>
  <Override PartName="/customXml/itemProps407.xml" ContentType="application/vnd.openxmlformats-officedocument.customXmlProperties+xml"/>
  <Override PartName="/customXml/itemProps408.xml" ContentType="application/vnd.openxmlformats-officedocument.customXmlProperties+xml"/>
  <Override PartName="/customXml/itemProps409.xml" ContentType="application/vnd.openxmlformats-officedocument.customXmlProperties+xml"/>
  <Override PartName="/customXml/itemProps410.xml" ContentType="application/vnd.openxmlformats-officedocument.customXmlProperties+xml"/>
  <Override PartName="/customXml/itemProps411.xml" ContentType="application/vnd.openxmlformats-officedocument.customXmlProperties+xml"/>
  <Override PartName="/customXml/itemProps412.xml" ContentType="application/vnd.openxmlformats-officedocument.customXmlProperties+xml"/>
  <Override PartName="/customXml/itemProps413.xml" ContentType="application/vnd.openxmlformats-officedocument.customXmlProperties+xml"/>
  <Override PartName="/customXml/itemProps414.xml" ContentType="application/vnd.openxmlformats-officedocument.customXmlProperties+xml"/>
  <Override PartName="/customXml/itemProps415.xml" ContentType="application/vnd.openxmlformats-officedocument.customXmlProperties+xml"/>
  <Override PartName="/customXml/itemProps416.xml" ContentType="application/vnd.openxmlformats-officedocument.customXmlProperties+xml"/>
  <Override PartName="/customXml/itemProps417.xml" ContentType="application/vnd.openxmlformats-officedocument.customXmlProperties+xml"/>
  <Override PartName="/customXml/itemProps418.xml" ContentType="application/vnd.openxmlformats-officedocument.customXmlProperties+xml"/>
  <Override PartName="/customXml/itemProps419.xml" ContentType="application/vnd.openxmlformats-officedocument.customXmlProperties+xml"/>
  <Override PartName="/customXml/itemProps420.xml" ContentType="application/vnd.openxmlformats-officedocument.customXmlProperties+xml"/>
  <Override PartName="/customXml/itemProps421.xml" ContentType="application/vnd.openxmlformats-officedocument.customXmlProperties+xml"/>
  <Override PartName="/customXml/itemProps422.xml" ContentType="application/vnd.openxmlformats-officedocument.customXmlProperties+xml"/>
  <Override PartName="/customXml/itemProps423.xml" ContentType="application/vnd.openxmlformats-officedocument.customXmlProperties+xml"/>
  <Override PartName="/customXml/itemProps424.xml" ContentType="application/vnd.openxmlformats-officedocument.customXmlProperties+xml"/>
  <Override PartName="/customXml/itemProps425.xml" ContentType="application/vnd.openxmlformats-officedocument.customXmlProperties+xml"/>
  <Override PartName="/customXml/itemProps426.xml" ContentType="application/vnd.openxmlformats-officedocument.customXmlProperties+xml"/>
  <Override PartName="/customXml/itemProps427.xml" ContentType="application/vnd.openxmlformats-officedocument.customXmlProperties+xml"/>
  <Override PartName="/customXml/itemProps428.xml" ContentType="application/vnd.openxmlformats-officedocument.customXmlProperties+xml"/>
  <Override PartName="/customXml/itemProps429.xml" ContentType="application/vnd.openxmlformats-officedocument.customXmlProperties+xml"/>
  <Override PartName="/customXml/itemProps430.xml" ContentType="application/vnd.openxmlformats-officedocument.customXmlProperties+xml"/>
  <Override PartName="/customXml/itemProps431.xml" ContentType="application/vnd.openxmlformats-officedocument.customXmlProperties+xml"/>
  <Override PartName="/customXml/itemProps432.xml" ContentType="application/vnd.openxmlformats-officedocument.customXmlProperties+xml"/>
  <Override PartName="/customXml/itemProps433.xml" ContentType="application/vnd.openxmlformats-officedocument.customXmlProperties+xml"/>
  <Override PartName="/customXml/itemProps434.xml" ContentType="application/vnd.openxmlformats-officedocument.customXmlProperties+xml"/>
  <Override PartName="/customXml/itemProps435.xml" ContentType="application/vnd.openxmlformats-officedocument.customXmlProperties+xml"/>
  <Override PartName="/customXml/itemProps436.xml" ContentType="application/vnd.openxmlformats-officedocument.customXmlProperties+xml"/>
  <Override PartName="/customXml/itemProps437.xml" ContentType="application/vnd.openxmlformats-officedocument.customXmlProperties+xml"/>
  <Override PartName="/customXml/itemProps438.xml" ContentType="application/vnd.openxmlformats-officedocument.customXmlProperties+xml"/>
  <Override PartName="/customXml/itemProps439.xml" ContentType="application/vnd.openxmlformats-officedocument.customXmlProperties+xml"/>
  <Override PartName="/customXml/itemProps440.xml" ContentType="application/vnd.openxmlformats-officedocument.customXmlProperties+xml"/>
  <Override PartName="/customXml/itemProps441.xml" ContentType="application/vnd.openxmlformats-officedocument.customXmlProperties+xml"/>
  <Override PartName="/customXml/itemProps442.xml" ContentType="application/vnd.openxmlformats-officedocument.customXmlProperties+xml"/>
  <Override PartName="/customXml/itemProps443.xml" ContentType="application/vnd.openxmlformats-officedocument.customXmlProperties+xml"/>
  <Override PartName="/customXml/itemProps444.xml" ContentType="application/vnd.openxmlformats-officedocument.customXmlProperties+xml"/>
  <Override PartName="/customXml/itemProps445.xml" ContentType="application/vnd.openxmlformats-officedocument.customXmlProperties+xml"/>
  <Override PartName="/customXml/itemProps446.xml" ContentType="application/vnd.openxmlformats-officedocument.customXmlProperties+xml"/>
  <Override PartName="/customXml/itemProps447.xml" ContentType="application/vnd.openxmlformats-officedocument.customXmlProperties+xml"/>
  <Override PartName="/customXml/itemProps448.xml" ContentType="application/vnd.openxmlformats-officedocument.customXmlProperties+xml"/>
  <Override PartName="/customXml/itemProps449.xml" ContentType="application/vnd.openxmlformats-officedocument.customXmlProperties+xml"/>
  <Override PartName="/customXml/itemProps450.xml" ContentType="application/vnd.openxmlformats-officedocument.customXmlProperties+xml"/>
  <Override PartName="/customXml/itemProps451.xml" ContentType="application/vnd.openxmlformats-officedocument.customXmlProperties+xml"/>
  <Override PartName="/customXml/itemProps452.xml" ContentType="application/vnd.openxmlformats-officedocument.customXmlProperties+xml"/>
  <Override PartName="/customXml/itemProps453.xml" ContentType="application/vnd.openxmlformats-officedocument.customXmlProperties+xml"/>
  <Override PartName="/customXml/itemProps454.xml" ContentType="application/vnd.openxmlformats-officedocument.customXmlProperties+xml"/>
  <Override PartName="/customXml/itemProps455.xml" ContentType="application/vnd.openxmlformats-officedocument.customXmlProperties+xml"/>
  <Override PartName="/customXml/itemProps456.xml" ContentType="application/vnd.openxmlformats-officedocument.customXmlProperties+xml"/>
  <Override PartName="/customXml/itemProps457.xml" ContentType="application/vnd.openxmlformats-officedocument.customXmlProperties+xml"/>
  <Override PartName="/customXml/itemProps458.xml" ContentType="application/vnd.openxmlformats-officedocument.customXmlProperties+xml"/>
  <Override PartName="/customXml/itemProps459.xml" ContentType="application/vnd.openxmlformats-officedocument.customXmlProperties+xml"/>
  <Override PartName="/customXml/itemProps460.xml" ContentType="application/vnd.openxmlformats-officedocument.customXmlProperties+xml"/>
  <Override PartName="/customXml/itemProps461.xml" ContentType="application/vnd.openxmlformats-officedocument.customXmlProperties+xml"/>
  <Override PartName="/customXml/itemProps462.xml" ContentType="application/vnd.openxmlformats-officedocument.customXmlProperties+xml"/>
  <Override PartName="/customXml/itemProps463.xml" ContentType="application/vnd.openxmlformats-officedocument.customXmlProperties+xml"/>
  <Override PartName="/customXml/itemProps464.xml" ContentType="application/vnd.openxmlformats-officedocument.customXmlProperties+xml"/>
  <Override PartName="/customXml/itemProps465.xml" ContentType="application/vnd.openxmlformats-officedocument.customXmlProperties+xml"/>
  <Override PartName="/customXml/itemProps466.xml" ContentType="application/vnd.openxmlformats-officedocument.customXmlProperties+xml"/>
  <Override PartName="/customXml/itemProps467.xml" ContentType="application/vnd.openxmlformats-officedocument.customXmlProperties+xml"/>
  <Override PartName="/customXml/itemProps468.xml" ContentType="application/vnd.openxmlformats-officedocument.customXmlProperties+xml"/>
  <Override PartName="/customXml/itemProps469.xml" ContentType="application/vnd.openxmlformats-officedocument.customXmlProperties+xml"/>
  <Override PartName="/customXml/itemProps470.xml" ContentType="application/vnd.openxmlformats-officedocument.customXmlProperties+xml"/>
  <Override PartName="/customXml/itemProps471.xml" ContentType="application/vnd.openxmlformats-officedocument.customXmlProperties+xml"/>
  <Override PartName="/customXml/itemProps472.xml" ContentType="application/vnd.openxmlformats-officedocument.customXmlProperties+xml"/>
  <Override PartName="/customXml/itemProps473.xml" ContentType="application/vnd.openxmlformats-officedocument.customXmlProperties+xml"/>
  <Override PartName="/customXml/itemProps474.xml" ContentType="application/vnd.openxmlformats-officedocument.customXmlProperties+xml"/>
  <Override PartName="/customXml/itemProps475.xml" ContentType="application/vnd.openxmlformats-officedocument.customXmlProperties+xml"/>
  <Override PartName="/customXml/itemProps476.xml" ContentType="application/vnd.openxmlformats-officedocument.customXmlProperties+xml"/>
  <Override PartName="/customXml/itemProps477.xml" ContentType="application/vnd.openxmlformats-officedocument.customXmlProperties+xml"/>
  <Override PartName="/customXml/itemProps478.xml" ContentType="application/vnd.openxmlformats-officedocument.customXmlProperties+xml"/>
  <Override PartName="/customXml/itemProps479.xml" ContentType="application/vnd.openxmlformats-officedocument.customXmlProperties+xml"/>
  <Override PartName="/customXml/itemProps480.xml" ContentType="application/vnd.openxmlformats-officedocument.customXmlProperties+xml"/>
  <Override PartName="/customXml/itemProps481.xml" ContentType="application/vnd.openxmlformats-officedocument.customXmlProperties+xml"/>
  <Override PartName="/customXml/itemProps482.xml" ContentType="application/vnd.openxmlformats-officedocument.customXmlProperties+xml"/>
  <Override PartName="/customXml/itemProps483.xml" ContentType="application/vnd.openxmlformats-officedocument.customXmlProperties+xml"/>
  <Override PartName="/customXml/itemProps484.xml" ContentType="application/vnd.openxmlformats-officedocument.customXmlProperties+xml"/>
  <Override PartName="/customXml/itemProps485.xml" ContentType="application/vnd.openxmlformats-officedocument.customXmlProperties+xml"/>
  <Override PartName="/customXml/itemProps486.xml" ContentType="application/vnd.openxmlformats-officedocument.customXmlProperties+xml"/>
  <Override PartName="/customXml/itemProps487.xml" ContentType="application/vnd.openxmlformats-officedocument.customXmlProperties+xml"/>
  <Override PartName="/customXml/itemProps488.xml" ContentType="application/vnd.openxmlformats-officedocument.customXmlProperties+xml"/>
  <Override PartName="/customXml/itemProps489.xml" ContentType="application/vnd.openxmlformats-officedocument.customXmlProperties+xml"/>
  <Override PartName="/customXml/itemProps490.xml" ContentType="application/vnd.openxmlformats-officedocument.customXmlProperties+xml"/>
  <Override PartName="/customXml/itemProps491.xml" ContentType="application/vnd.openxmlformats-officedocument.customXmlProperties+xml"/>
  <Override PartName="/customXml/itemProps492.xml" ContentType="application/vnd.openxmlformats-officedocument.customXmlProperties+xml"/>
  <Override PartName="/customXml/itemProps493.xml" ContentType="application/vnd.openxmlformats-officedocument.customXmlProperties+xml"/>
  <Override PartName="/customXml/itemProps494.xml" ContentType="application/vnd.openxmlformats-officedocument.customXmlProperties+xml"/>
  <Override PartName="/customXml/itemProps495.xml" ContentType="application/vnd.openxmlformats-officedocument.customXmlProperties+xml"/>
  <Override PartName="/customXml/itemProps496.xml" ContentType="application/vnd.openxmlformats-officedocument.customXmlProperties+xml"/>
  <Override PartName="/customXml/itemProps497.xml" ContentType="application/vnd.openxmlformats-officedocument.customXmlProperties+xml"/>
  <Override PartName="/customXml/itemProps498.xml" ContentType="application/vnd.openxmlformats-officedocument.customXmlProperties+xml"/>
  <Override PartName="/customXml/itemProps499.xml" ContentType="application/vnd.openxmlformats-officedocument.customXmlProperties+xml"/>
  <Override PartName="/customXml/itemProps500.xml" ContentType="application/vnd.openxmlformats-officedocument.customXmlProperties+xml"/>
  <Override PartName="/customXml/itemProps501.xml" ContentType="application/vnd.openxmlformats-officedocument.customXmlProperties+xml"/>
  <Override PartName="/customXml/itemProps502.xml" ContentType="application/vnd.openxmlformats-officedocument.customXmlProperties+xml"/>
  <Override PartName="/customXml/itemProps503.xml" ContentType="application/vnd.openxmlformats-officedocument.customXmlProperties+xml"/>
  <Override PartName="/customXml/itemProps504.xml" ContentType="application/vnd.openxmlformats-officedocument.customXmlProperties+xml"/>
  <Override PartName="/customXml/itemProps505.xml" ContentType="application/vnd.openxmlformats-officedocument.customXmlProperties+xml"/>
  <Override PartName="/customXml/itemProps506.xml" ContentType="application/vnd.openxmlformats-officedocument.customXmlProperties+xml"/>
  <Override PartName="/customXml/itemProps507.xml" ContentType="application/vnd.openxmlformats-officedocument.customXmlProperties+xml"/>
  <Override PartName="/customXml/itemProps508.xml" ContentType="application/vnd.openxmlformats-officedocument.customXmlProperties+xml"/>
  <Override PartName="/customXml/itemProps509.xml" ContentType="application/vnd.openxmlformats-officedocument.customXmlProperties+xml"/>
  <Override PartName="/customXml/itemProps510.xml" ContentType="application/vnd.openxmlformats-officedocument.customXmlProperties+xml"/>
  <Override PartName="/customXml/itemProps511.xml" ContentType="application/vnd.openxmlformats-officedocument.customXmlProperties+xml"/>
  <Override PartName="/customXml/itemProps512.xml" ContentType="application/vnd.openxmlformats-officedocument.customXmlProperties+xml"/>
  <Override PartName="/customXml/itemProps513.xml" ContentType="application/vnd.openxmlformats-officedocument.customXmlProperties+xml"/>
  <Override PartName="/customXml/itemProps514.xml" ContentType="application/vnd.openxmlformats-officedocument.customXmlProperties+xml"/>
  <Override PartName="/customXml/itemProps515.xml" ContentType="application/vnd.openxmlformats-officedocument.customXmlProperties+xml"/>
  <Override PartName="/customXml/itemProps516.xml" ContentType="application/vnd.openxmlformats-officedocument.customXmlProperties+xml"/>
  <Override PartName="/customXml/itemProps517.xml" ContentType="application/vnd.openxmlformats-officedocument.customXmlProperties+xml"/>
  <Override PartName="/customXml/itemProps518.xml" ContentType="application/vnd.openxmlformats-officedocument.customXmlProperties+xml"/>
  <Override PartName="/customXml/itemProps519.xml" ContentType="application/vnd.openxmlformats-officedocument.customXmlProperties+xml"/>
  <Override PartName="/customXml/itemProps520.xml" ContentType="application/vnd.openxmlformats-officedocument.customXmlProperties+xml"/>
  <Override PartName="/customXml/itemProps521.xml" ContentType="application/vnd.openxmlformats-officedocument.customXmlProperties+xml"/>
  <Override PartName="/customXml/itemProps522.xml" ContentType="application/vnd.openxmlformats-officedocument.customXmlProperties+xml"/>
  <Override PartName="/customXml/itemProps523.xml" ContentType="application/vnd.openxmlformats-officedocument.customXmlProperties+xml"/>
  <Override PartName="/customXml/itemProps524.xml" ContentType="application/vnd.openxmlformats-officedocument.customXmlProperties+xml"/>
  <Override PartName="/customXml/itemProps525.xml" ContentType="application/vnd.openxmlformats-officedocument.customXmlProperties+xml"/>
  <Override PartName="/customXml/itemProps526.xml" ContentType="application/vnd.openxmlformats-officedocument.customXmlProperties+xml"/>
  <Override PartName="/customXml/itemProps527.xml" ContentType="application/vnd.openxmlformats-officedocument.customXmlProperties+xml"/>
  <Override PartName="/customXml/itemProps52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529"/>
  </p:sldMasterIdLst>
  <p:notesMasterIdLst>
    <p:notesMasterId r:id="rId568"/>
  </p:notesMasterIdLst>
  <p:sldIdLst>
    <p:sldId id="263" r:id="rId530"/>
    <p:sldId id="257" r:id="rId531"/>
    <p:sldId id="273" r:id="rId532"/>
    <p:sldId id="281" r:id="rId533"/>
    <p:sldId id="274" r:id="rId534"/>
    <p:sldId id="284" r:id="rId535"/>
    <p:sldId id="286" r:id="rId536"/>
    <p:sldId id="294" r:id="rId537"/>
    <p:sldId id="297" r:id="rId538"/>
    <p:sldId id="299" r:id="rId539"/>
    <p:sldId id="301" r:id="rId540"/>
    <p:sldId id="300" r:id="rId541"/>
    <p:sldId id="302" r:id="rId542"/>
    <p:sldId id="304" r:id="rId543"/>
    <p:sldId id="307" r:id="rId544"/>
    <p:sldId id="308" r:id="rId545"/>
    <p:sldId id="311" r:id="rId546"/>
    <p:sldId id="313" r:id="rId547"/>
    <p:sldId id="314" r:id="rId548"/>
    <p:sldId id="315" r:id="rId549"/>
    <p:sldId id="316" r:id="rId550"/>
    <p:sldId id="317" r:id="rId551"/>
    <p:sldId id="319" r:id="rId552"/>
    <p:sldId id="320" r:id="rId553"/>
    <p:sldId id="324" r:id="rId554"/>
    <p:sldId id="326" r:id="rId555"/>
    <p:sldId id="327" r:id="rId556"/>
    <p:sldId id="331" r:id="rId557"/>
    <p:sldId id="332" r:id="rId558"/>
    <p:sldId id="334" r:id="rId559"/>
    <p:sldId id="338" r:id="rId560"/>
    <p:sldId id="339" r:id="rId561"/>
    <p:sldId id="341" r:id="rId562"/>
    <p:sldId id="342" r:id="rId563"/>
    <p:sldId id="345" r:id="rId564"/>
    <p:sldId id="346" r:id="rId565"/>
    <p:sldId id="348" r:id="rId566"/>
    <p:sldId id="350" r:id="rId5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2F64F2A4-9BA3-43E8-8B05-EB979B976290}">
          <p14:sldIdLst/>
        </p14:section>
        <p14:section name="Introduction" id="{EADCDF24-E4BE-4BCE-99C0-03B0BC5426F0}">
          <p14:sldIdLst>
            <p14:sldId id="263"/>
          </p14:sldIdLst>
        </p14:section>
        <p14:section name="Run the app" id="{8594B87E-F343-49F3-8D88-94AA2255FD1D}">
          <p14:sldIdLst>
            <p14:sldId id="257"/>
            <p14:sldId id="273"/>
            <p14:sldId id="281"/>
          </p14:sldIdLst>
        </p14:section>
        <p14:section name="Add Plan" id="{AC0588BF-0199-4AED-87A7-DEDF8F1FA523}">
          <p14:sldIdLst>
            <p14:sldId id="274"/>
            <p14:sldId id="284"/>
          </p14:sldIdLst>
        </p14:section>
        <p14:section name="Add Plan Input" id="{8C23B05D-22A5-42A1-B018-60FBDE9E5AB7}">
          <p14:sldIdLst>
            <p14:sldId id="286"/>
            <p14:sldId id="294"/>
            <p14:sldId id="297"/>
          </p14:sldIdLst>
        </p14:section>
        <p14:section name="Change Plan" id="{F087424E-D1C5-497B-AD69-F4A4030B06FF}">
          <p14:sldIdLst>
            <p14:sldId id="299"/>
            <p14:sldId id="301"/>
            <p14:sldId id="300"/>
          </p14:sldIdLst>
        </p14:section>
        <p14:section name="Edit Details" id="{9EED68E8-4229-4483-91B9-EB5EC18DDDB9}">
          <p14:sldIdLst>
            <p14:sldId id="302"/>
          </p14:sldIdLst>
        </p14:section>
        <p14:section name="Change Task Title" id="{3B55E943-F2AD-44F2-993E-EF3926FE037C}">
          <p14:sldIdLst>
            <p14:sldId id="304"/>
          </p14:sldIdLst>
        </p14:section>
        <p14:section name="Change Description" id="{087DDDF9-5995-4937-B3E1-4FD768D72A33}">
          <p14:sldIdLst>
            <p14:sldId id="307"/>
            <p14:sldId id="308"/>
          </p14:sldIdLst>
        </p14:section>
        <p14:section name="Change Start Date" id="{B0E41DB0-F242-4974-B283-57B4E2FFDA43}">
          <p14:sldIdLst>
            <p14:sldId id="311"/>
            <p14:sldId id="313"/>
          </p14:sldIdLst>
        </p14:section>
        <p14:section name="Change Dependency Name" id="{BBF31370-17CC-4004-BF9E-8E1EA56F9390}">
          <p14:sldIdLst>
            <p14:sldId id="314"/>
            <p14:sldId id="315"/>
          </p14:sldIdLst>
        </p14:section>
        <p14:section name="switch to dependency" id="{BAA0B049-1AA8-409B-9DB9-640CB3BA1F30}">
          <p14:sldIdLst>
            <p14:sldId id="316"/>
            <p14:sldId id="317"/>
          </p14:sldIdLst>
        </p14:section>
        <p14:section name="Add Dependency" id="{526B6E0F-C81F-4171-9250-9325B9B16C6A}">
          <p14:sldIdLst>
            <p14:sldId id="319"/>
            <p14:sldId id="320"/>
          </p14:sldIdLst>
        </p14:section>
        <p14:section name="Add dependency Input" id="{06D732B3-F3B1-46C0-BD90-8B85E22FB7CF}">
          <p14:sldIdLst>
            <p14:sldId id="324"/>
            <p14:sldId id="326"/>
            <p14:sldId id="327"/>
            <p14:sldId id="331"/>
            <p14:sldId id="332"/>
            <p14:sldId id="334"/>
          </p14:sldIdLst>
        </p14:section>
        <p14:section name="Delete Dependant Task" id="{2D5E772F-D426-47D4-BE46-A70088B8EFAA}">
          <p14:sldIdLst>
            <p14:sldId id="338"/>
            <p14:sldId id="339"/>
            <p14:sldId id="341"/>
            <p14:sldId id="342"/>
          </p14:sldIdLst>
        </p14:section>
        <p14:section name="Return Original" id="{DBD8CE29-8E67-48E9-9B36-03198B526504}">
          <p14:sldIdLst>
            <p14:sldId id="345"/>
            <p14:sldId id="346"/>
          </p14:sldIdLst>
        </p14:section>
        <p14:section name="View All" id="{0373FF00-0C1C-43B2-B4C7-AD38B0024773}">
          <p14:sldIdLst>
            <p14:sldId id="348"/>
            <p14:sldId id="350"/>
          </p14:sldIdLst>
        </p14:section>
        <p14:section name="Default Section" id="{E080229D-4D7E-4F27-96FA-10B4159227F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EE5"/>
    <a:srgbClr val="FF0000"/>
    <a:srgbClr val="67C422"/>
    <a:srgbClr val="A6A6A6"/>
    <a:srgbClr val="CDCDCD"/>
    <a:srgbClr val="70D128"/>
    <a:srgbClr val="4472C4"/>
    <a:srgbClr val="4167AA"/>
    <a:srgbClr val="989898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8" autoAdjust="0"/>
    <p:restoredTop sz="82981" autoAdjust="0"/>
  </p:normalViewPr>
  <p:slideViewPr>
    <p:cSldViewPr snapToGrid="0">
      <p:cViewPr>
        <p:scale>
          <a:sx n="66" d="100"/>
          <a:sy n="66" d="100"/>
        </p:scale>
        <p:origin x="710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customXml" Target="../customXml/item117.xml"/><Relationship Id="rId299" Type="http://schemas.openxmlformats.org/officeDocument/2006/relationships/customXml" Target="../customXml/item299.xml"/><Relationship Id="rId21" Type="http://schemas.openxmlformats.org/officeDocument/2006/relationships/customXml" Target="../customXml/item21.xml"/><Relationship Id="rId63" Type="http://schemas.openxmlformats.org/officeDocument/2006/relationships/customXml" Target="../customXml/item63.xml"/><Relationship Id="rId159" Type="http://schemas.openxmlformats.org/officeDocument/2006/relationships/customXml" Target="../customXml/item159.xml"/><Relationship Id="rId324" Type="http://schemas.openxmlformats.org/officeDocument/2006/relationships/customXml" Target="../customXml/item324.xml"/><Relationship Id="rId366" Type="http://schemas.openxmlformats.org/officeDocument/2006/relationships/customXml" Target="../customXml/item366.xml"/><Relationship Id="rId531" Type="http://schemas.openxmlformats.org/officeDocument/2006/relationships/slide" Target="slides/slide2.xml"/><Relationship Id="rId170" Type="http://schemas.openxmlformats.org/officeDocument/2006/relationships/customXml" Target="../customXml/item170.xml"/><Relationship Id="rId226" Type="http://schemas.openxmlformats.org/officeDocument/2006/relationships/customXml" Target="../customXml/item226.xml"/><Relationship Id="rId433" Type="http://schemas.openxmlformats.org/officeDocument/2006/relationships/customXml" Target="../customXml/item433.xml"/><Relationship Id="rId268" Type="http://schemas.openxmlformats.org/officeDocument/2006/relationships/customXml" Target="../customXml/item268.xml"/><Relationship Id="rId475" Type="http://schemas.openxmlformats.org/officeDocument/2006/relationships/customXml" Target="../customXml/item475.xml"/><Relationship Id="rId32" Type="http://schemas.openxmlformats.org/officeDocument/2006/relationships/customXml" Target="../customXml/item32.xml"/><Relationship Id="rId74" Type="http://schemas.openxmlformats.org/officeDocument/2006/relationships/customXml" Target="../customXml/item74.xml"/><Relationship Id="rId128" Type="http://schemas.openxmlformats.org/officeDocument/2006/relationships/customXml" Target="../customXml/item128.xml"/><Relationship Id="rId335" Type="http://schemas.openxmlformats.org/officeDocument/2006/relationships/customXml" Target="../customXml/item335.xml"/><Relationship Id="rId377" Type="http://schemas.openxmlformats.org/officeDocument/2006/relationships/customXml" Target="../customXml/item377.xml"/><Relationship Id="rId500" Type="http://schemas.openxmlformats.org/officeDocument/2006/relationships/customXml" Target="../customXml/item500.xml"/><Relationship Id="rId542" Type="http://schemas.openxmlformats.org/officeDocument/2006/relationships/slide" Target="slides/slide13.xml"/><Relationship Id="rId5" Type="http://schemas.openxmlformats.org/officeDocument/2006/relationships/customXml" Target="../customXml/item5.xml"/><Relationship Id="rId181" Type="http://schemas.openxmlformats.org/officeDocument/2006/relationships/customXml" Target="../customXml/item181.xml"/><Relationship Id="rId237" Type="http://schemas.openxmlformats.org/officeDocument/2006/relationships/customXml" Target="../customXml/item237.xml"/><Relationship Id="rId402" Type="http://schemas.openxmlformats.org/officeDocument/2006/relationships/customXml" Target="../customXml/item402.xml"/><Relationship Id="rId279" Type="http://schemas.openxmlformats.org/officeDocument/2006/relationships/customXml" Target="../customXml/item279.xml"/><Relationship Id="rId444" Type="http://schemas.openxmlformats.org/officeDocument/2006/relationships/customXml" Target="../customXml/item444.xml"/><Relationship Id="rId486" Type="http://schemas.openxmlformats.org/officeDocument/2006/relationships/customXml" Target="../customXml/item486.xml"/><Relationship Id="rId43" Type="http://schemas.openxmlformats.org/officeDocument/2006/relationships/customXml" Target="../customXml/item43.xml"/><Relationship Id="rId139" Type="http://schemas.openxmlformats.org/officeDocument/2006/relationships/customXml" Target="../customXml/item139.xml"/><Relationship Id="rId290" Type="http://schemas.openxmlformats.org/officeDocument/2006/relationships/customXml" Target="../customXml/item290.xml"/><Relationship Id="rId304" Type="http://schemas.openxmlformats.org/officeDocument/2006/relationships/customXml" Target="../customXml/item304.xml"/><Relationship Id="rId346" Type="http://schemas.openxmlformats.org/officeDocument/2006/relationships/customXml" Target="../customXml/item346.xml"/><Relationship Id="rId388" Type="http://schemas.openxmlformats.org/officeDocument/2006/relationships/customXml" Target="../customXml/item388.xml"/><Relationship Id="rId511" Type="http://schemas.openxmlformats.org/officeDocument/2006/relationships/customXml" Target="../customXml/item511.xml"/><Relationship Id="rId553" Type="http://schemas.openxmlformats.org/officeDocument/2006/relationships/slide" Target="slides/slide24.xml"/><Relationship Id="rId85" Type="http://schemas.openxmlformats.org/officeDocument/2006/relationships/customXml" Target="../customXml/item85.xml"/><Relationship Id="rId150" Type="http://schemas.openxmlformats.org/officeDocument/2006/relationships/customXml" Target="../customXml/item150.xml"/><Relationship Id="rId192" Type="http://schemas.openxmlformats.org/officeDocument/2006/relationships/customXml" Target="../customXml/item192.xml"/><Relationship Id="rId206" Type="http://schemas.openxmlformats.org/officeDocument/2006/relationships/customXml" Target="../customXml/item206.xml"/><Relationship Id="rId413" Type="http://schemas.openxmlformats.org/officeDocument/2006/relationships/customXml" Target="../customXml/item413.xml"/><Relationship Id="rId248" Type="http://schemas.openxmlformats.org/officeDocument/2006/relationships/customXml" Target="../customXml/item248.xml"/><Relationship Id="rId455" Type="http://schemas.openxmlformats.org/officeDocument/2006/relationships/customXml" Target="../customXml/item455.xml"/><Relationship Id="rId497" Type="http://schemas.openxmlformats.org/officeDocument/2006/relationships/customXml" Target="../customXml/item497.xml"/><Relationship Id="rId12" Type="http://schemas.openxmlformats.org/officeDocument/2006/relationships/customXml" Target="../customXml/item12.xml"/><Relationship Id="rId108" Type="http://schemas.openxmlformats.org/officeDocument/2006/relationships/customXml" Target="../customXml/item108.xml"/><Relationship Id="rId315" Type="http://schemas.openxmlformats.org/officeDocument/2006/relationships/customXml" Target="../customXml/item315.xml"/><Relationship Id="rId357" Type="http://schemas.openxmlformats.org/officeDocument/2006/relationships/customXml" Target="../customXml/item357.xml"/><Relationship Id="rId522" Type="http://schemas.openxmlformats.org/officeDocument/2006/relationships/customXml" Target="../customXml/item522.xml"/><Relationship Id="rId54" Type="http://schemas.openxmlformats.org/officeDocument/2006/relationships/customXml" Target="../customXml/item54.xml"/><Relationship Id="rId96" Type="http://schemas.openxmlformats.org/officeDocument/2006/relationships/customXml" Target="../customXml/item96.xml"/><Relationship Id="rId161" Type="http://schemas.openxmlformats.org/officeDocument/2006/relationships/customXml" Target="../customXml/item161.xml"/><Relationship Id="rId217" Type="http://schemas.openxmlformats.org/officeDocument/2006/relationships/customXml" Target="../customXml/item217.xml"/><Relationship Id="rId399" Type="http://schemas.openxmlformats.org/officeDocument/2006/relationships/customXml" Target="../customXml/item399.xml"/><Relationship Id="rId564" Type="http://schemas.openxmlformats.org/officeDocument/2006/relationships/slide" Target="slides/slide35.xml"/><Relationship Id="rId259" Type="http://schemas.openxmlformats.org/officeDocument/2006/relationships/customXml" Target="../customXml/item259.xml"/><Relationship Id="rId424" Type="http://schemas.openxmlformats.org/officeDocument/2006/relationships/customXml" Target="../customXml/item424.xml"/><Relationship Id="rId466" Type="http://schemas.openxmlformats.org/officeDocument/2006/relationships/customXml" Target="../customXml/item466.xml"/><Relationship Id="rId23" Type="http://schemas.openxmlformats.org/officeDocument/2006/relationships/customXml" Target="../customXml/item23.xml"/><Relationship Id="rId119" Type="http://schemas.openxmlformats.org/officeDocument/2006/relationships/customXml" Target="../customXml/item119.xml"/><Relationship Id="rId270" Type="http://schemas.openxmlformats.org/officeDocument/2006/relationships/customXml" Target="../customXml/item270.xml"/><Relationship Id="rId326" Type="http://schemas.openxmlformats.org/officeDocument/2006/relationships/customXml" Target="../customXml/item326.xml"/><Relationship Id="rId533" Type="http://schemas.openxmlformats.org/officeDocument/2006/relationships/slide" Target="slides/slide4.xml"/><Relationship Id="rId65" Type="http://schemas.openxmlformats.org/officeDocument/2006/relationships/customXml" Target="../customXml/item65.xml"/><Relationship Id="rId130" Type="http://schemas.openxmlformats.org/officeDocument/2006/relationships/customXml" Target="../customXml/item130.xml"/><Relationship Id="rId368" Type="http://schemas.openxmlformats.org/officeDocument/2006/relationships/customXml" Target="../customXml/item368.xml"/><Relationship Id="rId172" Type="http://schemas.openxmlformats.org/officeDocument/2006/relationships/customXml" Target="../customXml/item172.xml"/><Relationship Id="rId228" Type="http://schemas.openxmlformats.org/officeDocument/2006/relationships/customXml" Target="../customXml/item228.xml"/><Relationship Id="rId435" Type="http://schemas.openxmlformats.org/officeDocument/2006/relationships/customXml" Target="../customXml/item435.xml"/><Relationship Id="rId477" Type="http://schemas.openxmlformats.org/officeDocument/2006/relationships/customXml" Target="../customXml/item477.xml"/><Relationship Id="rId281" Type="http://schemas.openxmlformats.org/officeDocument/2006/relationships/customXml" Target="../customXml/item281.xml"/><Relationship Id="rId337" Type="http://schemas.openxmlformats.org/officeDocument/2006/relationships/customXml" Target="../customXml/item337.xml"/><Relationship Id="rId502" Type="http://schemas.openxmlformats.org/officeDocument/2006/relationships/customXml" Target="../customXml/item502.xml"/><Relationship Id="rId34" Type="http://schemas.openxmlformats.org/officeDocument/2006/relationships/customXml" Target="../customXml/item34.xml"/><Relationship Id="rId76" Type="http://schemas.openxmlformats.org/officeDocument/2006/relationships/customXml" Target="../customXml/item76.xml"/><Relationship Id="rId141" Type="http://schemas.openxmlformats.org/officeDocument/2006/relationships/customXml" Target="../customXml/item141.xml"/><Relationship Id="rId379" Type="http://schemas.openxmlformats.org/officeDocument/2006/relationships/customXml" Target="../customXml/item379.xml"/><Relationship Id="rId544" Type="http://schemas.openxmlformats.org/officeDocument/2006/relationships/slide" Target="slides/slide15.xml"/><Relationship Id="rId7" Type="http://schemas.openxmlformats.org/officeDocument/2006/relationships/customXml" Target="../customXml/item7.xml"/><Relationship Id="rId183" Type="http://schemas.openxmlformats.org/officeDocument/2006/relationships/customXml" Target="../customXml/item183.xml"/><Relationship Id="rId239" Type="http://schemas.openxmlformats.org/officeDocument/2006/relationships/customXml" Target="../customXml/item239.xml"/><Relationship Id="rId390" Type="http://schemas.openxmlformats.org/officeDocument/2006/relationships/customXml" Target="../customXml/item390.xml"/><Relationship Id="rId404" Type="http://schemas.openxmlformats.org/officeDocument/2006/relationships/customXml" Target="../customXml/item404.xml"/><Relationship Id="rId446" Type="http://schemas.openxmlformats.org/officeDocument/2006/relationships/customXml" Target="../customXml/item446.xml"/><Relationship Id="rId250" Type="http://schemas.openxmlformats.org/officeDocument/2006/relationships/customXml" Target="../customXml/item250.xml"/><Relationship Id="rId292" Type="http://schemas.openxmlformats.org/officeDocument/2006/relationships/customXml" Target="../customXml/item292.xml"/><Relationship Id="rId306" Type="http://schemas.openxmlformats.org/officeDocument/2006/relationships/customXml" Target="../customXml/item306.xml"/><Relationship Id="rId488" Type="http://schemas.openxmlformats.org/officeDocument/2006/relationships/customXml" Target="../customXml/item488.xml"/><Relationship Id="rId45" Type="http://schemas.openxmlformats.org/officeDocument/2006/relationships/customXml" Target="../customXml/item45.xml"/><Relationship Id="rId87" Type="http://schemas.openxmlformats.org/officeDocument/2006/relationships/customXml" Target="../customXml/item87.xml"/><Relationship Id="rId110" Type="http://schemas.openxmlformats.org/officeDocument/2006/relationships/customXml" Target="../customXml/item110.xml"/><Relationship Id="rId348" Type="http://schemas.openxmlformats.org/officeDocument/2006/relationships/customXml" Target="../customXml/item348.xml"/><Relationship Id="rId513" Type="http://schemas.openxmlformats.org/officeDocument/2006/relationships/customXml" Target="../customXml/item513.xml"/><Relationship Id="rId555" Type="http://schemas.openxmlformats.org/officeDocument/2006/relationships/slide" Target="slides/slide26.xml"/><Relationship Id="rId152" Type="http://schemas.openxmlformats.org/officeDocument/2006/relationships/customXml" Target="../customXml/item152.xml"/><Relationship Id="rId194" Type="http://schemas.openxmlformats.org/officeDocument/2006/relationships/customXml" Target="../customXml/item194.xml"/><Relationship Id="rId208" Type="http://schemas.openxmlformats.org/officeDocument/2006/relationships/customXml" Target="../customXml/item208.xml"/><Relationship Id="rId415" Type="http://schemas.openxmlformats.org/officeDocument/2006/relationships/customXml" Target="../customXml/item415.xml"/><Relationship Id="rId457" Type="http://schemas.openxmlformats.org/officeDocument/2006/relationships/customXml" Target="../customXml/item457.xml"/><Relationship Id="rId261" Type="http://schemas.openxmlformats.org/officeDocument/2006/relationships/customXml" Target="../customXml/item261.xml"/><Relationship Id="rId499" Type="http://schemas.openxmlformats.org/officeDocument/2006/relationships/customXml" Target="../customXml/item499.xml"/><Relationship Id="rId14" Type="http://schemas.openxmlformats.org/officeDocument/2006/relationships/customXml" Target="../customXml/item14.xml"/><Relationship Id="rId56" Type="http://schemas.openxmlformats.org/officeDocument/2006/relationships/customXml" Target="../customXml/item56.xml"/><Relationship Id="rId317" Type="http://schemas.openxmlformats.org/officeDocument/2006/relationships/customXml" Target="../customXml/item317.xml"/><Relationship Id="rId359" Type="http://schemas.openxmlformats.org/officeDocument/2006/relationships/customXml" Target="../customXml/item359.xml"/><Relationship Id="rId524" Type="http://schemas.openxmlformats.org/officeDocument/2006/relationships/customXml" Target="../customXml/item524.xml"/><Relationship Id="rId566" Type="http://schemas.openxmlformats.org/officeDocument/2006/relationships/slide" Target="slides/slide37.xml"/><Relationship Id="rId98" Type="http://schemas.openxmlformats.org/officeDocument/2006/relationships/customXml" Target="../customXml/item98.xml"/><Relationship Id="rId121" Type="http://schemas.openxmlformats.org/officeDocument/2006/relationships/customXml" Target="../customXml/item121.xml"/><Relationship Id="rId163" Type="http://schemas.openxmlformats.org/officeDocument/2006/relationships/customXml" Target="../customXml/item163.xml"/><Relationship Id="rId219" Type="http://schemas.openxmlformats.org/officeDocument/2006/relationships/customXml" Target="../customXml/item219.xml"/><Relationship Id="rId370" Type="http://schemas.openxmlformats.org/officeDocument/2006/relationships/customXml" Target="../customXml/item370.xml"/><Relationship Id="rId426" Type="http://schemas.openxmlformats.org/officeDocument/2006/relationships/customXml" Target="../customXml/item426.xml"/><Relationship Id="rId230" Type="http://schemas.openxmlformats.org/officeDocument/2006/relationships/customXml" Target="../customXml/item230.xml"/><Relationship Id="rId468" Type="http://schemas.openxmlformats.org/officeDocument/2006/relationships/customXml" Target="../customXml/item468.xml"/><Relationship Id="rId25" Type="http://schemas.openxmlformats.org/officeDocument/2006/relationships/customXml" Target="../customXml/item25.xml"/><Relationship Id="rId67" Type="http://schemas.openxmlformats.org/officeDocument/2006/relationships/customXml" Target="../customXml/item67.xml"/><Relationship Id="rId272" Type="http://schemas.openxmlformats.org/officeDocument/2006/relationships/customXml" Target="../customXml/item272.xml"/><Relationship Id="rId328" Type="http://schemas.openxmlformats.org/officeDocument/2006/relationships/customXml" Target="../customXml/item328.xml"/><Relationship Id="rId535" Type="http://schemas.openxmlformats.org/officeDocument/2006/relationships/slide" Target="slides/slide6.xml"/><Relationship Id="rId132" Type="http://schemas.openxmlformats.org/officeDocument/2006/relationships/customXml" Target="../customXml/item132.xml"/><Relationship Id="rId174" Type="http://schemas.openxmlformats.org/officeDocument/2006/relationships/customXml" Target="../customXml/item174.xml"/><Relationship Id="rId381" Type="http://schemas.openxmlformats.org/officeDocument/2006/relationships/customXml" Target="../customXml/item381.xml"/><Relationship Id="rId241" Type="http://schemas.openxmlformats.org/officeDocument/2006/relationships/customXml" Target="../customXml/item241.xml"/><Relationship Id="rId437" Type="http://schemas.openxmlformats.org/officeDocument/2006/relationships/customXml" Target="../customXml/item437.xml"/><Relationship Id="rId479" Type="http://schemas.openxmlformats.org/officeDocument/2006/relationships/customXml" Target="../customXml/item479.xml"/><Relationship Id="rId36" Type="http://schemas.openxmlformats.org/officeDocument/2006/relationships/customXml" Target="../customXml/item36.xml"/><Relationship Id="rId283" Type="http://schemas.openxmlformats.org/officeDocument/2006/relationships/customXml" Target="../customXml/item283.xml"/><Relationship Id="rId339" Type="http://schemas.openxmlformats.org/officeDocument/2006/relationships/customXml" Target="../customXml/item339.xml"/><Relationship Id="rId490" Type="http://schemas.openxmlformats.org/officeDocument/2006/relationships/customXml" Target="../customXml/item490.xml"/><Relationship Id="rId504" Type="http://schemas.openxmlformats.org/officeDocument/2006/relationships/customXml" Target="../customXml/item504.xml"/><Relationship Id="rId546" Type="http://schemas.openxmlformats.org/officeDocument/2006/relationships/slide" Target="slides/slide17.xml"/><Relationship Id="rId78" Type="http://schemas.openxmlformats.org/officeDocument/2006/relationships/customXml" Target="../customXml/item78.xml"/><Relationship Id="rId101" Type="http://schemas.openxmlformats.org/officeDocument/2006/relationships/customXml" Target="../customXml/item101.xml"/><Relationship Id="rId143" Type="http://schemas.openxmlformats.org/officeDocument/2006/relationships/customXml" Target="../customXml/item143.xml"/><Relationship Id="rId185" Type="http://schemas.openxmlformats.org/officeDocument/2006/relationships/customXml" Target="../customXml/item185.xml"/><Relationship Id="rId350" Type="http://schemas.openxmlformats.org/officeDocument/2006/relationships/customXml" Target="../customXml/item350.xml"/><Relationship Id="rId406" Type="http://schemas.openxmlformats.org/officeDocument/2006/relationships/customXml" Target="../customXml/item406.xml"/><Relationship Id="rId9" Type="http://schemas.openxmlformats.org/officeDocument/2006/relationships/customXml" Target="../customXml/item9.xml"/><Relationship Id="rId210" Type="http://schemas.openxmlformats.org/officeDocument/2006/relationships/customXml" Target="../customXml/item210.xml"/><Relationship Id="rId392" Type="http://schemas.openxmlformats.org/officeDocument/2006/relationships/customXml" Target="../customXml/item392.xml"/><Relationship Id="rId448" Type="http://schemas.openxmlformats.org/officeDocument/2006/relationships/customXml" Target="../customXml/item448.xml"/><Relationship Id="rId26" Type="http://schemas.openxmlformats.org/officeDocument/2006/relationships/customXml" Target="../customXml/item26.xml"/><Relationship Id="rId231" Type="http://schemas.openxmlformats.org/officeDocument/2006/relationships/customXml" Target="../customXml/item231.xml"/><Relationship Id="rId252" Type="http://schemas.openxmlformats.org/officeDocument/2006/relationships/customXml" Target="../customXml/item252.xml"/><Relationship Id="rId273" Type="http://schemas.openxmlformats.org/officeDocument/2006/relationships/customXml" Target="../customXml/item273.xml"/><Relationship Id="rId294" Type="http://schemas.openxmlformats.org/officeDocument/2006/relationships/customXml" Target="../customXml/item294.xml"/><Relationship Id="rId308" Type="http://schemas.openxmlformats.org/officeDocument/2006/relationships/customXml" Target="../customXml/item308.xml"/><Relationship Id="rId329" Type="http://schemas.openxmlformats.org/officeDocument/2006/relationships/customXml" Target="../customXml/item329.xml"/><Relationship Id="rId480" Type="http://schemas.openxmlformats.org/officeDocument/2006/relationships/customXml" Target="../customXml/item480.xml"/><Relationship Id="rId515" Type="http://schemas.openxmlformats.org/officeDocument/2006/relationships/customXml" Target="../customXml/item515.xml"/><Relationship Id="rId536" Type="http://schemas.openxmlformats.org/officeDocument/2006/relationships/slide" Target="slides/slide7.xml"/><Relationship Id="rId47" Type="http://schemas.openxmlformats.org/officeDocument/2006/relationships/customXml" Target="../customXml/item47.xml"/><Relationship Id="rId68" Type="http://schemas.openxmlformats.org/officeDocument/2006/relationships/customXml" Target="../customXml/item68.xml"/><Relationship Id="rId89" Type="http://schemas.openxmlformats.org/officeDocument/2006/relationships/customXml" Target="../customXml/item89.xml"/><Relationship Id="rId112" Type="http://schemas.openxmlformats.org/officeDocument/2006/relationships/customXml" Target="../customXml/item112.xml"/><Relationship Id="rId133" Type="http://schemas.openxmlformats.org/officeDocument/2006/relationships/customXml" Target="../customXml/item133.xml"/><Relationship Id="rId154" Type="http://schemas.openxmlformats.org/officeDocument/2006/relationships/customXml" Target="../customXml/item154.xml"/><Relationship Id="rId175" Type="http://schemas.openxmlformats.org/officeDocument/2006/relationships/customXml" Target="../customXml/item175.xml"/><Relationship Id="rId340" Type="http://schemas.openxmlformats.org/officeDocument/2006/relationships/customXml" Target="../customXml/item340.xml"/><Relationship Id="rId361" Type="http://schemas.openxmlformats.org/officeDocument/2006/relationships/customXml" Target="../customXml/item361.xml"/><Relationship Id="rId557" Type="http://schemas.openxmlformats.org/officeDocument/2006/relationships/slide" Target="slides/slide28.xml"/><Relationship Id="rId196" Type="http://schemas.openxmlformats.org/officeDocument/2006/relationships/customXml" Target="../customXml/item196.xml"/><Relationship Id="rId200" Type="http://schemas.openxmlformats.org/officeDocument/2006/relationships/customXml" Target="../customXml/item200.xml"/><Relationship Id="rId382" Type="http://schemas.openxmlformats.org/officeDocument/2006/relationships/customXml" Target="../customXml/item382.xml"/><Relationship Id="rId417" Type="http://schemas.openxmlformats.org/officeDocument/2006/relationships/customXml" Target="../customXml/item417.xml"/><Relationship Id="rId438" Type="http://schemas.openxmlformats.org/officeDocument/2006/relationships/customXml" Target="../customXml/item438.xml"/><Relationship Id="rId459" Type="http://schemas.openxmlformats.org/officeDocument/2006/relationships/customXml" Target="../customXml/item459.xml"/><Relationship Id="rId16" Type="http://schemas.openxmlformats.org/officeDocument/2006/relationships/customXml" Target="../customXml/item16.xml"/><Relationship Id="rId221" Type="http://schemas.openxmlformats.org/officeDocument/2006/relationships/customXml" Target="../customXml/item221.xml"/><Relationship Id="rId242" Type="http://schemas.openxmlformats.org/officeDocument/2006/relationships/customXml" Target="../customXml/item242.xml"/><Relationship Id="rId263" Type="http://schemas.openxmlformats.org/officeDocument/2006/relationships/customXml" Target="../customXml/item263.xml"/><Relationship Id="rId284" Type="http://schemas.openxmlformats.org/officeDocument/2006/relationships/customXml" Target="../customXml/item284.xml"/><Relationship Id="rId319" Type="http://schemas.openxmlformats.org/officeDocument/2006/relationships/customXml" Target="../customXml/item319.xml"/><Relationship Id="rId470" Type="http://schemas.openxmlformats.org/officeDocument/2006/relationships/customXml" Target="../customXml/item470.xml"/><Relationship Id="rId491" Type="http://schemas.openxmlformats.org/officeDocument/2006/relationships/customXml" Target="../customXml/item491.xml"/><Relationship Id="rId505" Type="http://schemas.openxmlformats.org/officeDocument/2006/relationships/customXml" Target="../customXml/item505.xml"/><Relationship Id="rId526" Type="http://schemas.openxmlformats.org/officeDocument/2006/relationships/customXml" Target="../customXml/item526.xml"/><Relationship Id="rId37" Type="http://schemas.openxmlformats.org/officeDocument/2006/relationships/customXml" Target="../customXml/item37.xml"/><Relationship Id="rId58" Type="http://schemas.openxmlformats.org/officeDocument/2006/relationships/customXml" Target="../customXml/item58.xml"/><Relationship Id="rId79" Type="http://schemas.openxmlformats.org/officeDocument/2006/relationships/customXml" Target="../customXml/item79.xml"/><Relationship Id="rId102" Type="http://schemas.openxmlformats.org/officeDocument/2006/relationships/customXml" Target="../customXml/item102.xml"/><Relationship Id="rId123" Type="http://schemas.openxmlformats.org/officeDocument/2006/relationships/customXml" Target="../customXml/item123.xml"/><Relationship Id="rId144" Type="http://schemas.openxmlformats.org/officeDocument/2006/relationships/customXml" Target="../customXml/item144.xml"/><Relationship Id="rId330" Type="http://schemas.openxmlformats.org/officeDocument/2006/relationships/customXml" Target="../customXml/item330.xml"/><Relationship Id="rId547" Type="http://schemas.openxmlformats.org/officeDocument/2006/relationships/slide" Target="slides/slide18.xml"/><Relationship Id="rId568" Type="http://schemas.openxmlformats.org/officeDocument/2006/relationships/notesMaster" Target="notesMasters/notesMaster1.xml"/><Relationship Id="rId90" Type="http://schemas.openxmlformats.org/officeDocument/2006/relationships/customXml" Target="../customXml/item90.xml"/><Relationship Id="rId165" Type="http://schemas.openxmlformats.org/officeDocument/2006/relationships/customXml" Target="../customXml/item165.xml"/><Relationship Id="rId186" Type="http://schemas.openxmlformats.org/officeDocument/2006/relationships/customXml" Target="../customXml/item186.xml"/><Relationship Id="rId351" Type="http://schemas.openxmlformats.org/officeDocument/2006/relationships/customXml" Target="../customXml/item351.xml"/><Relationship Id="rId372" Type="http://schemas.openxmlformats.org/officeDocument/2006/relationships/customXml" Target="../customXml/item372.xml"/><Relationship Id="rId393" Type="http://schemas.openxmlformats.org/officeDocument/2006/relationships/customXml" Target="../customXml/item393.xml"/><Relationship Id="rId407" Type="http://schemas.openxmlformats.org/officeDocument/2006/relationships/customXml" Target="../customXml/item407.xml"/><Relationship Id="rId428" Type="http://schemas.openxmlformats.org/officeDocument/2006/relationships/customXml" Target="../customXml/item428.xml"/><Relationship Id="rId449" Type="http://schemas.openxmlformats.org/officeDocument/2006/relationships/customXml" Target="../customXml/item449.xml"/><Relationship Id="rId211" Type="http://schemas.openxmlformats.org/officeDocument/2006/relationships/customXml" Target="../customXml/item211.xml"/><Relationship Id="rId232" Type="http://schemas.openxmlformats.org/officeDocument/2006/relationships/customXml" Target="../customXml/item232.xml"/><Relationship Id="rId253" Type="http://schemas.openxmlformats.org/officeDocument/2006/relationships/customXml" Target="../customXml/item253.xml"/><Relationship Id="rId274" Type="http://schemas.openxmlformats.org/officeDocument/2006/relationships/customXml" Target="../customXml/item274.xml"/><Relationship Id="rId295" Type="http://schemas.openxmlformats.org/officeDocument/2006/relationships/customXml" Target="../customXml/item295.xml"/><Relationship Id="rId309" Type="http://schemas.openxmlformats.org/officeDocument/2006/relationships/customXml" Target="../customXml/item309.xml"/><Relationship Id="rId460" Type="http://schemas.openxmlformats.org/officeDocument/2006/relationships/customXml" Target="../customXml/item460.xml"/><Relationship Id="rId481" Type="http://schemas.openxmlformats.org/officeDocument/2006/relationships/customXml" Target="../customXml/item481.xml"/><Relationship Id="rId516" Type="http://schemas.openxmlformats.org/officeDocument/2006/relationships/customXml" Target="../customXml/item516.xml"/><Relationship Id="rId27" Type="http://schemas.openxmlformats.org/officeDocument/2006/relationships/customXml" Target="../customXml/item27.xml"/><Relationship Id="rId48" Type="http://schemas.openxmlformats.org/officeDocument/2006/relationships/customXml" Target="../customXml/item48.xml"/><Relationship Id="rId69" Type="http://schemas.openxmlformats.org/officeDocument/2006/relationships/customXml" Target="../customXml/item69.xml"/><Relationship Id="rId113" Type="http://schemas.openxmlformats.org/officeDocument/2006/relationships/customXml" Target="../customXml/item113.xml"/><Relationship Id="rId134" Type="http://schemas.openxmlformats.org/officeDocument/2006/relationships/customXml" Target="../customXml/item134.xml"/><Relationship Id="rId320" Type="http://schemas.openxmlformats.org/officeDocument/2006/relationships/customXml" Target="../customXml/item320.xml"/><Relationship Id="rId537" Type="http://schemas.openxmlformats.org/officeDocument/2006/relationships/slide" Target="slides/slide8.xml"/><Relationship Id="rId558" Type="http://schemas.openxmlformats.org/officeDocument/2006/relationships/slide" Target="slides/slide29.xml"/><Relationship Id="rId80" Type="http://schemas.openxmlformats.org/officeDocument/2006/relationships/customXml" Target="../customXml/item80.xml"/><Relationship Id="rId155" Type="http://schemas.openxmlformats.org/officeDocument/2006/relationships/customXml" Target="../customXml/item155.xml"/><Relationship Id="rId176" Type="http://schemas.openxmlformats.org/officeDocument/2006/relationships/customXml" Target="../customXml/item176.xml"/><Relationship Id="rId197" Type="http://schemas.openxmlformats.org/officeDocument/2006/relationships/customXml" Target="../customXml/item197.xml"/><Relationship Id="rId341" Type="http://schemas.openxmlformats.org/officeDocument/2006/relationships/customXml" Target="../customXml/item341.xml"/><Relationship Id="rId362" Type="http://schemas.openxmlformats.org/officeDocument/2006/relationships/customXml" Target="../customXml/item362.xml"/><Relationship Id="rId383" Type="http://schemas.openxmlformats.org/officeDocument/2006/relationships/customXml" Target="../customXml/item383.xml"/><Relationship Id="rId418" Type="http://schemas.openxmlformats.org/officeDocument/2006/relationships/customXml" Target="../customXml/item418.xml"/><Relationship Id="rId439" Type="http://schemas.openxmlformats.org/officeDocument/2006/relationships/customXml" Target="../customXml/item439.xml"/><Relationship Id="rId201" Type="http://schemas.openxmlformats.org/officeDocument/2006/relationships/customXml" Target="../customXml/item201.xml"/><Relationship Id="rId222" Type="http://schemas.openxmlformats.org/officeDocument/2006/relationships/customXml" Target="../customXml/item222.xml"/><Relationship Id="rId243" Type="http://schemas.openxmlformats.org/officeDocument/2006/relationships/customXml" Target="../customXml/item243.xml"/><Relationship Id="rId264" Type="http://schemas.openxmlformats.org/officeDocument/2006/relationships/customXml" Target="../customXml/item264.xml"/><Relationship Id="rId285" Type="http://schemas.openxmlformats.org/officeDocument/2006/relationships/customXml" Target="../customXml/item285.xml"/><Relationship Id="rId450" Type="http://schemas.openxmlformats.org/officeDocument/2006/relationships/customXml" Target="../customXml/item450.xml"/><Relationship Id="rId471" Type="http://schemas.openxmlformats.org/officeDocument/2006/relationships/customXml" Target="../customXml/item471.xml"/><Relationship Id="rId506" Type="http://schemas.openxmlformats.org/officeDocument/2006/relationships/customXml" Target="../customXml/item506.xml"/><Relationship Id="rId17" Type="http://schemas.openxmlformats.org/officeDocument/2006/relationships/customXml" Target="../customXml/item17.xml"/><Relationship Id="rId38" Type="http://schemas.openxmlformats.org/officeDocument/2006/relationships/customXml" Target="../customXml/item38.xml"/><Relationship Id="rId59" Type="http://schemas.openxmlformats.org/officeDocument/2006/relationships/customXml" Target="../customXml/item59.xml"/><Relationship Id="rId103" Type="http://schemas.openxmlformats.org/officeDocument/2006/relationships/customXml" Target="../customXml/item103.xml"/><Relationship Id="rId124" Type="http://schemas.openxmlformats.org/officeDocument/2006/relationships/customXml" Target="../customXml/item124.xml"/><Relationship Id="rId310" Type="http://schemas.openxmlformats.org/officeDocument/2006/relationships/customXml" Target="../customXml/item310.xml"/><Relationship Id="rId492" Type="http://schemas.openxmlformats.org/officeDocument/2006/relationships/customXml" Target="../customXml/item492.xml"/><Relationship Id="rId527" Type="http://schemas.openxmlformats.org/officeDocument/2006/relationships/customXml" Target="../customXml/item527.xml"/><Relationship Id="rId548" Type="http://schemas.openxmlformats.org/officeDocument/2006/relationships/slide" Target="slides/slide19.xml"/><Relationship Id="rId569" Type="http://schemas.openxmlformats.org/officeDocument/2006/relationships/presProps" Target="presProps.xml"/><Relationship Id="rId70" Type="http://schemas.openxmlformats.org/officeDocument/2006/relationships/customXml" Target="../customXml/item70.xml"/><Relationship Id="rId91" Type="http://schemas.openxmlformats.org/officeDocument/2006/relationships/customXml" Target="../customXml/item91.xml"/><Relationship Id="rId145" Type="http://schemas.openxmlformats.org/officeDocument/2006/relationships/customXml" Target="../customXml/item145.xml"/><Relationship Id="rId166" Type="http://schemas.openxmlformats.org/officeDocument/2006/relationships/customXml" Target="../customXml/item166.xml"/><Relationship Id="rId187" Type="http://schemas.openxmlformats.org/officeDocument/2006/relationships/customXml" Target="../customXml/item187.xml"/><Relationship Id="rId331" Type="http://schemas.openxmlformats.org/officeDocument/2006/relationships/customXml" Target="../customXml/item331.xml"/><Relationship Id="rId352" Type="http://schemas.openxmlformats.org/officeDocument/2006/relationships/customXml" Target="../customXml/item352.xml"/><Relationship Id="rId373" Type="http://schemas.openxmlformats.org/officeDocument/2006/relationships/customXml" Target="../customXml/item373.xml"/><Relationship Id="rId394" Type="http://schemas.openxmlformats.org/officeDocument/2006/relationships/customXml" Target="../customXml/item394.xml"/><Relationship Id="rId408" Type="http://schemas.openxmlformats.org/officeDocument/2006/relationships/customXml" Target="../customXml/item408.xml"/><Relationship Id="rId429" Type="http://schemas.openxmlformats.org/officeDocument/2006/relationships/customXml" Target="../customXml/item429.xml"/><Relationship Id="rId1" Type="http://schemas.openxmlformats.org/officeDocument/2006/relationships/customXml" Target="../customXml/item1.xml"/><Relationship Id="rId212" Type="http://schemas.openxmlformats.org/officeDocument/2006/relationships/customXml" Target="../customXml/item212.xml"/><Relationship Id="rId233" Type="http://schemas.openxmlformats.org/officeDocument/2006/relationships/customXml" Target="../customXml/item233.xml"/><Relationship Id="rId254" Type="http://schemas.openxmlformats.org/officeDocument/2006/relationships/customXml" Target="../customXml/item254.xml"/><Relationship Id="rId440" Type="http://schemas.openxmlformats.org/officeDocument/2006/relationships/customXml" Target="../customXml/item440.xml"/><Relationship Id="rId28" Type="http://schemas.openxmlformats.org/officeDocument/2006/relationships/customXml" Target="../customXml/item28.xml"/><Relationship Id="rId49" Type="http://schemas.openxmlformats.org/officeDocument/2006/relationships/customXml" Target="../customXml/item49.xml"/><Relationship Id="rId114" Type="http://schemas.openxmlformats.org/officeDocument/2006/relationships/customXml" Target="../customXml/item114.xml"/><Relationship Id="rId275" Type="http://schemas.openxmlformats.org/officeDocument/2006/relationships/customXml" Target="../customXml/item275.xml"/><Relationship Id="rId296" Type="http://schemas.openxmlformats.org/officeDocument/2006/relationships/customXml" Target="../customXml/item296.xml"/><Relationship Id="rId300" Type="http://schemas.openxmlformats.org/officeDocument/2006/relationships/customXml" Target="../customXml/item300.xml"/><Relationship Id="rId461" Type="http://schemas.openxmlformats.org/officeDocument/2006/relationships/customXml" Target="../customXml/item461.xml"/><Relationship Id="rId482" Type="http://schemas.openxmlformats.org/officeDocument/2006/relationships/customXml" Target="../customXml/item482.xml"/><Relationship Id="rId517" Type="http://schemas.openxmlformats.org/officeDocument/2006/relationships/customXml" Target="../customXml/item517.xml"/><Relationship Id="rId538" Type="http://schemas.openxmlformats.org/officeDocument/2006/relationships/slide" Target="slides/slide9.xml"/><Relationship Id="rId559" Type="http://schemas.openxmlformats.org/officeDocument/2006/relationships/slide" Target="slides/slide30.xml"/><Relationship Id="rId60" Type="http://schemas.openxmlformats.org/officeDocument/2006/relationships/customXml" Target="../customXml/item60.xml"/><Relationship Id="rId81" Type="http://schemas.openxmlformats.org/officeDocument/2006/relationships/customXml" Target="../customXml/item81.xml"/><Relationship Id="rId135" Type="http://schemas.openxmlformats.org/officeDocument/2006/relationships/customXml" Target="../customXml/item135.xml"/><Relationship Id="rId156" Type="http://schemas.openxmlformats.org/officeDocument/2006/relationships/customXml" Target="../customXml/item156.xml"/><Relationship Id="rId177" Type="http://schemas.openxmlformats.org/officeDocument/2006/relationships/customXml" Target="../customXml/item177.xml"/><Relationship Id="rId198" Type="http://schemas.openxmlformats.org/officeDocument/2006/relationships/customXml" Target="../customXml/item198.xml"/><Relationship Id="rId321" Type="http://schemas.openxmlformats.org/officeDocument/2006/relationships/customXml" Target="../customXml/item321.xml"/><Relationship Id="rId342" Type="http://schemas.openxmlformats.org/officeDocument/2006/relationships/customXml" Target="../customXml/item342.xml"/><Relationship Id="rId363" Type="http://schemas.openxmlformats.org/officeDocument/2006/relationships/customXml" Target="../customXml/item363.xml"/><Relationship Id="rId384" Type="http://schemas.openxmlformats.org/officeDocument/2006/relationships/customXml" Target="../customXml/item384.xml"/><Relationship Id="rId419" Type="http://schemas.openxmlformats.org/officeDocument/2006/relationships/customXml" Target="../customXml/item419.xml"/><Relationship Id="rId570" Type="http://schemas.openxmlformats.org/officeDocument/2006/relationships/viewProps" Target="viewProps.xml"/><Relationship Id="rId202" Type="http://schemas.openxmlformats.org/officeDocument/2006/relationships/customXml" Target="../customXml/item202.xml"/><Relationship Id="rId223" Type="http://schemas.openxmlformats.org/officeDocument/2006/relationships/customXml" Target="../customXml/item223.xml"/><Relationship Id="rId244" Type="http://schemas.openxmlformats.org/officeDocument/2006/relationships/customXml" Target="../customXml/item244.xml"/><Relationship Id="rId430" Type="http://schemas.openxmlformats.org/officeDocument/2006/relationships/customXml" Target="../customXml/item430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265" Type="http://schemas.openxmlformats.org/officeDocument/2006/relationships/customXml" Target="../customXml/item265.xml"/><Relationship Id="rId286" Type="http://schemas.openxmlformats.org/officeDocument/2006/relationships/customXml" Target="../customXml/item286.xml"/><Relationship Id="rId451" Type="http://schemas.openxmlformats.org/officeDocument/2006/relationships/customXml" Target="../customXml/item451.xml"/><Relationship Id="rId472" Type="http://schemas.openxmlformats.org/officeDocument/2006/relationships/customXml" Target="../customXml/item472.xml"/><Relationship Id="rId493" Type="http://schemas.openxmlformats.org/officeDocument/2006/relationships/customXml" Target="../customXml/item493.xml"/><Relationship Id="rId507" Type="http://schemas.openxmlformats.org/officeDocument/2006/relationships/customXml" Target="../customXml/item507.xml"/><Relationship Id="rId528" Type="http://schemas.openxmlformats.org/officeDocument/2006/relationships/customXml" Target="../customXml/item528.xml"/><Relationship Id="rId549" Type="http://schemas.openxmlformats.org/officeDocument/2006/relationships/slide" Target="slides/slide20.xml"/><Relationship Id="rId50" Type="http://schemas.openxmlformats.org/officeDocument/2006/relationships/customXml" Target="../customXml/item50.xml"/><Relationship Id="rId104" Type="http://schemas.openxmlformats.org/officeDocument/2006/relationships/customXml" Target="../customXml/item104.xml"/><Relationship Id="rId125" Type="http://schemas.openxmlformats.org/officeDocument/2006/relationships/customXml" Target="../customXml/item125.xml"/><Relationship Id="rId146" Type="http://schemas.openxmlformats.org/officeDocument/2006/relationships/customXml" Target="../customXml/item146.xml"/><Relationship Id="rId167" Type="http://schemas.openxmlformats.org/officeDocument/2006/relationships/customXml" Target="../customXml/item167.xml"/><Relationship Id="rId188" Type="http://schemas.openxmlformats.org/officeDocument/2006/relationships/customXml" Target="../customXml/item188.xml"/><Relationship Id="rId311" Type="http://schemas.openxmlformats.org/officeDocument/2006/relationships/customXml" Target="../customXml/item311.xml"/><Relationship Id="rId332" Type="http://schemas.openxmlformats.org/officeDocument/2006/relationships/customXml" Target="../customXml/item332.xml"/><Relationship Id="rId353" Type="http://schemas.openxmlformats.org/officeDocument/2006/relationships/customXml" Target="../customXml/item353.xml"/><Relationship Id="rId374" Type="http://schemas.openxmlformats.org/officeDocument/2006/relationships/customXml" Target="../customXml/item374.xml"/><Relationship Id="rId395" Type="http://schemas.openxmlformats.org/officeDocument/2006/relationships/customXml" Target="../customXml/item395.xml"/><Relationship Id="rId409" Type="http://schemas.openxmlformats.org/officeDocument/2006/relationships/customXml" Target="../customXml/item409.xml"/><Relationship Id="rId560" Type="http://schemas.openxmlformats.org/officeDocument/2006/relationships/slide" Target="slides/slide31.xml"/><Relationship Id="rId71" Type="http://schemas.openxmlformats.org/officeDocument/2006/relationships/customXml" Target="../customXml/item71.xml"/><Relationship Id="rId92" Type="http://schemas.openxmlformats.org/officeDocument/2006/relationships/customXml" Target="../customXml/item92.xml"/><Relationship Id="rId213" Type="http://schemas.openxmlformats.org/officeDocument/2006/relationships/customXml" Target="../customXml/item213.xml"/><Relationship Id="rId234" Type="http://schemas.openxmlformats.org/officeDocument/2006/relationships/customXml" Target="../customXml/item234.xml"/><Relationship Id="rId420" Type="http://schemas.openxmlformats.org/officeDocument/2006/relationships/customXml" Target="../customXml/item420.xml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55" Type="http://schemas.openxmlformats.org/officeDocument/2006/relationships/customXml" Target="../customXml/item255.xml"/><Relationship Id="rId276" Type="http://schemas.openxmlformats.org/officeDocument/2006/relationships/customXml" Target="../customXml/item276.xml"/><Relationship Id="rId297" Type="http://schemas.openxmlformats.org/officeDocument/2006/relationships/customXml" Target="../customXml/item297.xml"/><Relationship Id="rId441" Type="http://schemas.openxmlformats.org/officeDocument/2006/relationships/customXml" Target="../customXml/item441.xml"/><Relationship Id="rId462" Type="http://schemas.openxmlformats.org/officeDocument/2006/relationships/customXml" Target="../customXml/item462.xml"/><Relationship Id="rId483" Type="http://schemas.openxmlformats.org/officeDocument/2006/relationships/customXml" Target="../customXml/item483.xml"/><Relationship Id="rId518" Type="http://schemas.openxmlformats.org/officeDocument/2006/relationships/customXml" Target="../customXml/item518.xml"/><Relationship Id="rId539" Type="http://schemas.openxmlformats.org/officeDocument/2006/relationships/slide" Target="slides/slide10.xml"/><Relationship Id="rId40" Type="http://schemas.openxmlformats.org/officeDocument/2006/relationships/customXml" Target="../customXml/item40.xml"/><Relationship Id="rId115" Type="http://schemas.openxmlformats.org/officeDocument/2006/relationships/customXml" Target="../customXml/item115.xml"/><Relationship Id="rId136" Type="http://schemas.openxmlformats.org/officeDocument/2006/relationships/customXml" Target="../customXml/item136.xml"/><Relationship Id="rId157" Type="http://schemas.openxmlformats.org/officeDocument/2006/relationships/customXml" Target="../customXml/item157.xml"/><Relationship Id="rId178" Type="http://schemas.openxmlformats.org/officeDocument/2006/relationships/customXml" Target="../customXml/item178.xml"/><Relationship Id="rId301" Type="http://schemas.openxmlformats.org/officeDocument/2006/relationships/customXml" Target="../customXml/item301.xml"/><Relationship Id="rId322" Type="http://schemas.openxmlformats.org/officeDocument/2006/relationships/customXml" Target="../customXml/item322.xml"/><Relationship Id="rId343" Type="http://schemas.openxmlformats.org/officeDocument/2006/relationships/customXml" Target="../customXml/item343.xml"/><Relationship Id="rId364" Type="http://schemas.openxmlformats.org/officeDocument/2006/relationships/customXml" Target="../customXml/item364.xml"/><Relationship Id="rId550" Type="http://schemas.openxmlformats.org/officeDocument/2006/relationships/slide" Target="slides/slide21.xml"/><Relationship Id="rId61" Type="http://schemas.openxmlformats.org/officeDocument/2006/relationships/customXml" Target="../customXml/item61.xml"/><Relationship Id="rId82" Type="http://schemas.openxmlformats.org/officeDocument/2006/relationships/customXml" Target="../customXml/item82.xml"/><Relationship Id="rId199" Type="http://schemas.openxmlformats.org/officeDocument/2006/relationships/customXml" Target="../customXml/item199.xml"/><Relationship Id="rId203" Type="http://schemas.openxmlformats.org/officeDocument/2006/relationships/customXml" Target="../customXml/item203.xml"/><Relationship Id="rId385" Type="http://schemas.openxmlformats.org/officeDocument/2006/relationships/customXml" Target="../customXml/item385.xml"/><Relationship Id="rId571" Type="http://schemas.openxmlformats.org/officeDocument/2006/relationships/theme" Target="theme/theme1.xml"/><Relationship Id="rId19" Type="http://schemas.openxmlformats.org/officeDocument/2006/relationships/customXml" Target="../customXml/item19.xml"/><Relationship Id="rId224" Type="http://schemas.openxmlformats.org/officeDocument/2006/relationships/customXml" Target="../customXml/item224.xml"/><Relationship Id="rId245" Type="http://schemas.openxmlformats.org/officeDocument/2006/relationships/customXml" Target="../customXml/item245.xml"/><Relationship Id="rId266" Type="http://schemas.openxmlformats.org/officeDocument/2006/relationships/customXml" Target="../customXml/item266.xml"/><Relationship Id="rId287" Type="http://schemas.openxmlformats.org/officeDocument/2006/relationships/customXml" Target="../customXml/item287.xml"/><Relationship Id="rId410" Type="http://schemas.openxmlformats.org/officeDocument/2006/relationships/customXml" Target="../customXml/item410.xml"/><Relationship Id="rId431" Type="http://schemas.openxmlformats.org/officeDocument/2006/relationships/customXml" Target="../customXml/item431.xml"/><Relationship Id="rId452" Type="http://schemas.openxmlformats.org/officeDocument/2006/relationships/customXml" Target="../customXml/item452.xml"/><Relationship Id="rId473" Type="http://schemas.openxmlformats.org/officeDocument/2006/relationships/customXml" Target="../customXml/item473.xml"/><Relationship Id="rId494" Type="http://schemas.openxmlformats.org/officeDocument/2006/relationships/customXml" Target="../customXml/item494.xml"/><Relationship Id="rId508" Type="http://schemas.openxmlformats.org/officeDocument/2006/relationships/customXml" Target="../customXml/item508.xml"/><Relationship Id="rId529" Type="http://schemas.openxmlformats.org/officeDocument/2006/relationships/slideMaster" Target="slideMasters/slideMaster1.xml"/><Relationship Id="rId30" Type="http://schemas.openxmlformats.org/officeDocument/2006/relationships/customXml" Target="../customXml/item30.xml"/><Relationship Id="rId105" Type="http://schemas.openxmlformats.org/officeDocument/2006/relationships/customXml" Target="../customXml/item105.xml"/><Relationship Id="rId126" Type="http://schemas.openxmlformats.org/officeDocument/2006/relationships/customXml" Target="../customXml/item126.xml"/><Relationship Id="rId147" Type="http://schemas.openxmlformats.org/officeDocument/2006/relationships/customXml" Target="../customXml/item147.xml"/><Relationship Id="rId168" Type="http://schemas.openxmlformats.org/officeDocument/2006/relationships/customXml" Target="../customXml/item168.xml"/><Relationship Id="rId312" Type="http://schemas.openxmlformats.org/officeDocument/2006/relationships/customXml" Target="../customXml/item312.xml"/><Relationship Id="rId333" Type="http://schemas.openxmlformats.org/officeDocument/2006/relationships/customXml" Target="../customXml/item333.xml"/><Relationship Id="rId354" Type="http://schemas.openxmlformats.org/officeDocument/2006/relationships/customXml" Target="../customXml/item354.xml"/><Relationship Id="rId540" Type="http://schemas.openxmlformats.org/officeDocument/2006/relationships/slide" Target="slides/slide11.xml"/><Relationship Id="rId51" Type="http://schemas.openxmlformats.org/officeDocument/2006/relationships/customXml" Target="../customXml/item51.xml"/><Relationship Id="rId72" Type="http://schemas.openxmlformats.org/officeDocument/2006/relationships/customXml" Target="../customXml/item72.xml"/><Relationship Id="rId93" Type="http://schemas.openxmlformats.org/officeDocument/2006/relationships/customXml" Target="../customXml/item93.xml"/><Relationship Id="rId189" Type="http://schemas.openxmlformats.org/officeDocument/2006/relationships/customXml" Target="../customXml/item189.xml"/><Relationship Id="rId375" Type="http://schemas.openxmlformats.org/officeDocument/2006/relationships/customXml" Target="../customXml/item375.xml"/><Relationship Id="rId396" Type="http://schemas.openxmlformats.org/officeDocument/2006/relationships/customXml" Target="../customXml/item396.xml"/><Relationship Id="rId561" Type="http://schemas.openxmlformats.org/officeDocument/2006/relationships/slide" Target="slides/slide32.xml"/><Relationship Id="rId3" Type="http://schemas.openxmlformats.org/officeDocument/2006/relationships/customXml" Target="../customXml/item3.xml"/><Relationship Id="rId214" Type="http://schemas.openxmlformats.org/officeDocument/2006/relationships/customXml" Target="../customXml/item214.xml"/><Relationship Id="rId235" Type="http://schemas.openxmlformats.org/officeDocument/2006/relationships/customXml" Target="../customXml/item235.xml"/><Relationship Id="rId256" Type="http://schemas.openxmlformats.org/officeDocument/2006/relationships/customXml" Target="../customXml/item256.xml"/><Relationship Id="rId277" Type="http://schemas.openxmlformats.org/officeDocument/2006/relationships/customXml" Target="../customXml/item277.xml"/><Relationship Id="rId298" Type="http://schemas.openxmlformats.org/officeDocument/2006/relationships/customXml" Target="../customXml/item298.xml"/><Relationship Id="rId400" Type="http://schemas.openxmlformats.org/officeDocument/2006/relationships/customXml" Target="../customXml/item400.xml"/><Relationship Id="rId421" Type="http://schemas.openxmlformats.org/officeDocument/2006/relationships/customXml" Target="../customXml/item421.xml"/><Relationship Id="rId442" Type="http://schemas.openxmlformats.org/officeDocument/2006/relationships/customXml" Target="../customXml/item442.xml"/><Relationship Id="rId463" Type="http://schemas.openxmlformats.org/officeDocument/2006/relationships/customXml" Target="../customXml/item463.xml"/><Relationship Id="rId484" Type="http://schemas.openxmlformats.org/officeDocument/2006/relationships/customXml" Target="../customXml/item484.xml"/><Relationship Id="rId519" Type="http://schemas.openxmlformats.org/officeDocument/2006/relationships/customXml" Target="../customXml/item519.xml"/><Relationship Id="rId116" Type="http://schemas.openxmlformats.org/officeDocument/2006/relationships/customXml" Target="../customXml/item116.xml"/><Relationship Id="rId137" Type="http://schemas.openxmlformats.org/officeDocument/2006/relationships/customXml" Target="../customXml/item137.xml"/><Relationship Id="rId158" Type="http://schemas.openxmlformats.org/officeDocument/2006/relationships/customXml" Target="../customXml/item158.xml"/><Relationship Id="rId302" Type="http://schemas.openxmlformats.org/officeDocument/2006/relationships/customXml" Target="../customXml/item302.xml"/><Relationship Id="rId323" Type="http://schemas.openxmlformats.org/officeDocument/2006/relationships/customXml" Target="../customXml/item323.xml"/><Relationship Id="rId344" Type="http://schemas.openxmlformats.org/officeDocument/2006/relationships/customXml" Target="../customXml/item344.xml"/><Relationship Id="rId530" Type="http://schemas.openxmlformats.org/officeDocument/2006/relationships/slide" Target="slides/slide1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62" Type="http://schemas.openxmlformats.org/officeDocument/2006/relationships/customXml" Target="../customXml/item62.xml"/><Relationship Id="rId83" Type="http://schemas.openxmlformats.org/officeDocument/2006/relationships/customXml" Target="../customXml/item83.xml"/><Relationship Id="rId179" Type="http://schemas.openxmlformats.org/officeDocument/2006/relationships/customXml" Target="../customXml/item179.xml"/><Relationship Id="rId365" Type="http://schemas.openxmlformats.org/officeDocument/2006/relationships/customXml" Target="../customXml/item365.xml"/><Relationship Id="rId386" Type="http://schemas.openxmlformats.org/officeDocument/2006/relationships/customXml" Target="../customXml/item386.xml"/><Relationship Id="rId551" Type="http://schemas.openxmlformats.org/officeDocument/2006/relationships/slide" Target="slides/slide22.xml"/><Relationship Id="rId572" Type="http://schemas.openxmlformats.org/officeDocument/2006/relationships/tableStyles" Target="tableStyles.xml"/><Relationship Id="rId190" Type="http://schemas.openxmlformats.org/officeDocument/2006/relationships/customXml" Target="../customXml/item190.xml"/><Relationship Id="rId204" Type="http://schemas.openxmlformats.org/officeDocument/2006/relationships/customXml" Target="../customXml/item204.xml"/><Relationship Id="rId225" Type="http://schemas.openxmlformats.org/officeDocument/2006/relationships/customXml" Target="../customXml/item225.xml"/><Relationship Id="rId246" Type="http://schemas.openxmlformats.org/officeDocument/2006/relationships/customXml" Target="../customXml/item246.xml"/><Relationship Id="rId267" Type="http://schemas.openxmlformats.org/officeDocument/2006/relationships/customXml" Target="../customXml/item267.xml"/><Relationship Id="rId288" Type="http://schemas.openxmlformats.org/officeDocument/2006/relationships/customXml" Target="../customXml/item288.xml"/><Relationship Id="rId411" Type="http://schemas.openxmlformats.org/officeDocument/2006/relationships/customXml" Target="../customXml/item411.xml"/><Relationship Id="rId432" Type="http://schemas.openxmlformats.org/officeDocument/2006/relationships/customXml" Target="../customXml/item432.xml"/><Relationship Id="rId453" Type="http://schemas.openxmlformats.org/officeDocument/2006/relationships/customXml" Target="../customXml/item453.xml"/><Relationship Id="rId474" Type="http://schemas.openxmlformats.org/officeDocument/2006/relationships/customXml" Target="../customXml/item474.xml"/><Relationship Id="rId509" Type="http://schemas.openxmlformats.org/officeDocument/2006/relationships/customXml" Target="../customXml/item509.xml"/><Relationship Id="rId106" Type="http://schemas.openxmlformats.org/officeDocument/2006/relationships/customXml" Target="../customXml/item106.xml"/><Relationship Id="rId127" Type="http://schemas.openxmlformats.org/officeDocument/2006/relationships/customXml" Target="../customXml/item127.xml"/><Relationship Id="rId313" Type="http://schemas.openxmlformats.org/officeDocument/2006/relationships/customXml" Target="../customXml/item313.xml"/><Relationship Id="rId495" Type="http://schemas.openxmlformats.org/officeDocument/2006/relationships/customXml" Target="../customXml/item495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52" Type="http://schemas.openxmlformats.org/officeDocument/2006/relationships/customXml" Target="../customXml/item52.xml"/><Relationship Id="rId73" Type="http://schemas.openxmlformats.org/officeDocument/2006/relationships/customXml" Target="../customXml/item73.xml"/><Relationship Id="rId94" Type="http://schemas.openxmlformats.org/officeDocument/2006/relationships/customXml" Target="../customXml/item94.xml"/><Relationship Id="rId148" Type="http://schemas.openxmlformats.org/officeDocument/2006/relationships/customXml" Target="../customXml/item148.xml"/><Relationship Id="rId169" Type="http://schemas.openxmlformats.org/officeDocument/2006/relationships/customXml" Target="../customXml/item169.xml"/><Relationship Id="rId334" Type="http://schemas.openxmlformats.org/officeDocument/2006/relationships/customXml" Target="../customXml/item334.xml"/><Relationship Id="rId355" Type="http://schemas.openxmlformats.org/officeDocument/2006/relationships/customXml" Target="../customXml/item355.xml"/><Relationship Id="rId376" Type="http://schemas.openxmlformats.org/officeDocument/2006/relationships/customXml" Target="../customXml/item376.xml"/><Relationship Id="rId397" Type="http://schemas.openxmlformats.org/officeDocument/2006/relationships/customXml" Target="../customXml/item397.xml"/><Relationship Id="rId520" Type="http://schemas.openxmlformats.org/officeDocument/2006/relationships/customXml" Target="../customXml/item520.xml"/><Relationship Id="rId541" Type="http://schemas.openxmlformats.org/officeDocument/2006/relationships/slide" Target="slides/slide12.xml"/><Relationship Id="rId562" Type="http://schemas.openxmlformats.org/officeDocument/2006/relationships/slide" Target="slides/slide33.xml"/><Relationship Id="rId4" Type="http://schemas.openxmlformats.org/officeDocument/2006/relationships/customXml" Target="../customXml/item4.xml"/><Relationship Id="rId180" Type="http://schemas.openxmlformats.org/officeDocument/2006/relationships/customXml" Target="../customXml/item180.xml"/><Relationship Id="rId215" Type="http://schemas.openxmlformats.org/officeDocument/2006/relationships/customXml" Target="../customXml/item215.xml"/><Relationship Id="rId236" Type="http://schemas.openxmlformats.org/officeDocument/2006/relationships/customXml" Target="../customXml/item236.xml"/><Relationship Id="rId257" Type="http://schemas.openxmlformats.org/officeDocument/2006/relationships/customXml" Target="../customXml/item257.xml"/><Relationship Id="rId278" Type="http://schemas.openxmlformats.org/officeDocument/2006/relationships/customXml" Target="../customXml/item278.xml"/><Relationship Id="rId401" Type="http://schemas.openxmlformats.org/officeDocument/2006/relationships/customXml" Target="../customXml/item401.xml"/><Relationship Id="rId422" Type="http://schemas.openxmlformats.org/officeDocument/2006/relationships/customXml" Target="../customXml/item422.xml"/><Relationship Id="rId443" Type="http://schemas.openxmlformats.org/officeDocument/2006/relationships/customXml" Target="../customXml/item443.xml"/><Relationship Id="rId464" Type="http://schemas.openxmlformats.org/officeDocument/2006/relationships/customXml" Target="../customXml/item464.xml"/><Relationship Id="rId303" Type="http://schemas.openxmlformats.org/officeDocument/2006/relationships/customXml" Target="../customXml/item303.xml"/><Relationship Id="rId485" Type="http://schemas.openxmlformats.org/officeDocument/2006/relationships/customXml" Target="../customXml/item485.xml"/><Relationship Id="rId42" Type="http://schemas.openxmlformats.org/officeDocument/2006/relationships/customXml" Target="../customXml/item42.xml"/><Relationship Id="rId84" Type="http://schemas.openxmlformats.org/officeDocument/2006/relationships/customXml" Target="../customXml/item84.xml"/><Relationship Id="rId138" Type="http://schemas.openxmlformats.org/officeDocument/2006/relationships/customXml" Target="../customXml/item138.xml"/><Relationship Id="rId345" Type="http://schemas.openxmlformats.org/officeDocument/2006/relationships/customXml" Target="../customXml/item345.xml"/><Relationship Id="rId387" Type="http://schemas.openxmlformats.org/officeDocument/2006/relationships/customXml" Target="../customXml/item387.xml"/><Relationship Id="rId510" Type="http://schemas.openxmlformats.org/officeDocument/2006/relationships/customXml" Target="../customXml/item510.xml"/><Relationship Id="rId552" Type="http://schemas.openxmlformats.org/officeDocument/2006/relationships/slide" Target="slides/slide23.xml"/><Relationship Id="rId191" Type="http://schemas.openxmlformats.org/officeDocument/2006/relationships/customXml" Target="../customXml/item191.xml"/><Relationship Id="rId205" Type="http://schemas.openxmlformats.org/officeDocument/2006/relationships/customXml" Target="../customXml/item205.xml"/><Relationship Id="rId247" Type="http://schemas.openxmlformats.org/officeDocument/2006/relationships/customXml" Target="../customXml/item247.xml"/><Relationship Id="rId412" Type="http://schemas.openxmlformats.org/officeDocument/2006/relationships/customXml" Target="../customXml/item412.xml"/><Relationship Id="rId107" Type="http://schemas.openxmlformats.org/officeDocument/2006/relationships/customXml" Target="../customXml/item107.xml"/><Relationship Id="rId289" Type="http://schemas.openxmlformats.org/officeDocument/2006/relationships/customXml" Target="../customXml/item289.xml"/><Relationship Id="rId454" Type="http://schemas.openxmlformats.org/officeDocument/2006/relationships/customXml" Target="../customXml/item454.xml"/><Relationship Id="rId496" Type="http://schemas.openxmlformats.org/officeDocument/2006/relationships/customXml" Target="../customXml/item496.xml"/><Relationship Id="rId11" Type="http://schemas.openxmlformats.org/officeDocument/2006/relationships/customXml" Target="../customXml/item11.xml"/><Relationship Id="rId53" Type="http://schemas.openxmlformats.org/officeDocument/2006/relationships/customXml" Target="../customXml/item53.xml"/><Relationship Id="rId149" Type="http://schemas.openxmlformats.org/officeDocument/2006/relationships/customXml" Target="../customXml/item149.xml"/><Relationship Id="rId314" Type="http://schemas.openxmlformats.org/officeDocument/2006/relationships/customXml" Target="../customXml/item314.xml"/><Relationship Id="rId356" Type="http://schemas.openxmlformats.org/officeDocument/2006/relationships/customXml" Target="../customXml/item356.xml"/><Relationship Id="rId398" Type="http://schemas.openxmlformats.org/officeDocument/2006/relationships/customXml" Target="../customXml/item398.xml"/><Relationship Id="rId521" Type="http://schemas.openxmlformats.org/officeDocument/2006/relationships/customXml" Target="../customXml/item521.xml"/><Relationship Id="rId563" Type="http://schemas.openxmlformats.org/officeDocument/2006/relationships/slide" Target="slides/slide34.xml"/><Relationship Id="rId95" Type="http://schemas.openxmlformats.org/officeDocument/2006/relationships/customXml" Target="../customXml/item95.xml"/><Relationship Id="rId160" Type="http://schemas.openxmlformats.org/officeDocument/2006/relationships/customXml" Target="../customXml/item160.xml"/><Relationship Id="rId216" Type="http://schemas.openxmlformats.org/officeDocument/2006/relationships/customXml" Target="../customXml/item216.xml"/><Relationship Id="rId423" Type="http://schemas.openxmlformats.org/officeDocument/2006/relationships/customXml" Target="../customXml/item423.xml"/><Relationship Id="rId258" Type="http://schemas.openxmlformats.org/officeDocument/2006/relationships/customXml" Target="../customXml/item258.xml"/><Relationship Id="rId465" Type="http://schemas.openxmlformats.org/officeDocument/2006/relationships/customXml" Target="../customXml/item465.xml"/><Relationship Id="rId22" Type="http://schemas.openxmlformats.org/officeDocument/2006/relationships/customXml" Target="../customXml/item22.xml"/><Relationship Id="rId64" Type="http://schemas.openxmlformats.org/officeDocument/2006/relationships/customXml" Target="../customXml/item64.xml"/><Relationship Id="rId118" Type="http://schemas.openxmlformats.org/officeDocument/2006/relationships/customXml" Target="../customXml/item118.xml"/><Relationship Id="rId325" Type="http://schemas.openxmlformats.org/officeDocument/2006/relationships/customXml" Target="../customXml/item325.xml"/><Relationship Id="rId367" Type="http://schemas.openxmlformats.org/officeDocument/2006/relationships/customXml" Target="../customXml/item367.xml"/><Relationship Id="rId532" Type="http://schemas.openxmlformats.org/officeDocument/2006/relationships/slide" Target="slides/slide3.xml"/><Relationship Id="rId171" Type="http://schemas.openxmlformats.org/officeDocument/2006/relationships/customXml" Target="../customXml/item171.xml"/><Relationship Id="rId227" Type="http://schemas.openxmlformats.org/officeDocument/2006/relationships/customXml" Target="../customXml/item227.xml"/><Relationship Id="rId269" Type="http://schemas.openxmlformats.org/officeDocument/2006/relationships/customXml" Target="../customXml/item269.xml"/><Relationship Id="rId434" Type="http://schemas.openxmlformats.org/officeDocument/2006/relationships/customXml" Target="../customXml/item434.xml"/><Relationship Id="rId476" Type="http://schemas.openxmlformats.org/officeDocument/2006/relationships/customXml" Target="../customXml/item476.xml"/><Relationship Id="rId33" Type="http://schemas.openxmlformats.org/officeDocument/2006/relationships/customXml" Target="../customXml/item33.xml"/><Relationship Id="rId129" Type="http://schemas.openxmlformats.org/officeDocument/2006/relationships/customXml" Target="../customXml/item129.xml"/><Relationship Id="rId280" Type="http://schemas.openxmlformats.org/officeDocument/2006/relationships/customXml" Target="../customXml/item280.xml"/><Relationship Id="rId336" Type="http://schemas.openxmlformats.org/officeDocument/2006/relationships/customXml" Target="../customXml/item336.xml"/><Relationship Id="rId501" Type="http://schemas.openxmlformats.org/officeDocument/2006/relationships/customXml" Target="../customXml/item501.xml"/><Relationship Id="rId543" Type="http://schemas.openxmlformats.org/officeDocument/2006/relationships/slide" Target="slides/slide14.xml"/><Relationship Id="rId75" Type="http://schemas.openxmlformats.org/officeDocument/2006/relationships/customXml" Target="../customXml/item75.xml"/><Relationship Id="rId140" Type="http://schemas.openxmlformats.org/officeDocument/2006/relationships/customXml" Target="../customXml/item140.xml"/><Relationship Id="rId182" Type="http://schemas.openxmlformats.org/officeDocument/2006/relationships/customXml" Target="../customXml/item182.xml"/><Relationship Id="rId378" Type="http://schemas.openxmlformats.org/officeDocument/2006/relationships/customXml" Target="../customXml/item378.xml"/><Relationship Id="rId403" Type="http://schemas.openxmlformats.org/officeDocument/2006/relationships/customXml" Target="../customXml/item403.xml"/><Relationship Id="rId6" Type="http://schemas.openxmlformats.org/officeDocument/2006/relationships/customXml" Target="../customXml/item6.xml"/><Relationship Id="rId238" Type="http://schemas.openxmlformats.org/officeDocument/2006/relationships/customXml" Target="../customXml/item238.xml"/><Relationship Id="rId445" Type="http://schemas.openxmlformats.org/officeDocument/2006/relationships/customXml" Target="../customXml/item445.xml"/><Relationship Id="rId487" Type="http://schemas.openxmlformats.org/officeDocument/2006/relationships/customXml" Target="../customXml/item487.xml"/><Relationship Id="rId291" Type="http://schemas.openxmlformats.org/officeDocument/2006/relationships/customXml" Target="../customXml/item291.xml"/><Relationship Id="rId305" Type="http://schemas.openxmlformats.org/officeDocument/2006/relationships/customXml" Target="../customXml/item305.xml"/><Relationship Id="rId347" Type="http://schemas.openxmlformats.org/officeDocument/2006/relationships/customXml" Target="../customXml/item347.xml"/><Relationship Id="rId512" Type="http://schemas.openxmlformats.org/officeDocument/2006/relationships/customXml" Target="../customXml/item512.xml"/><Relationship Id="rId44" Type="http://schemas.openxmlformats.org/officeDocument/2006/relationships/customXml" Target="../customXml/item44.xml"/><Relationship Id="rId86" Type="http://schemas.openxmlformats.org/officeDocument/2006/relationships/customXml" Target="../customXml/item86.xml"/><Relationship Id="rId151" Type="http://schemas.openxmlformats.org/officeDocument/2006/relationships/customXml" Target="../customXml/item151.xml"/><Relationship Id="rId389" Type="http://schemas.openxmlformats.org/officeDocument/2006/relationships/customXml" Target="../customXml/item389.xml"/><Relationship Id="rId554" Type="http://schemas.openxmlformats.org/officeDocument/2006/relationships/slide" Target="slides/slide25.xml"/><Relationship Id="rId193" Type="http://schemas.openxmlformats.org/officeDocument/2006/relationships/customXml" Target="../customXml/item193.xml"/><Relationship Id="rId207" Type="http://schemas.openxmlformats.org/officeDocument/2006/relationships/customXml" Target="../customXml/item207.xml"/><Relationship Id="rId249" Type="http://schemas.openxmlformats.org/officeDocument/2006/relationships/customXml" Target="../customXml/item249.xml"/><Relationship Id="rId414" Type="http://schemas.openxmlformats.org/officeDocument/2006/relationships/customXml" Target="../customXml/item414.xml"/><Relationship Id="rId456" Type="http://schemas.openxmlformats.org/officeDocument/2006/relationships/customXml" Target="../customXml/item456.xml"/><Relationship Id="rId498" Type="http://schemas.openxmlformats.org/officeDocument/2006/relationships/customXml" Target="../customXml/item498.xml"/><Relationship Id="rId13" Type="http://schemas.openxmlformats.org/officeDocument/2006/relationships/customXml" Target="../customXml/item13.xml"/><Relationship Id="rId109" Type="http://schemas.openxmlformats.org/officeDocument/2006/relationships/customXml" Target="../customXml/item109.xml"/><Relationship Id="rId260" Type="http://schemas.openxmlformats.org/officeDocument/2006/relationships/customXml" Target="../customXml/item260.xml"/><Relationship Id="rId316" Type="http://schemas.openxmlformats.org/officeDocument/2006/relationships/customXml" Target="../customXml/item316.xml"/><Relationship Id="rId523" Type="http://schemas.openxmlformats.org/officeDocument/2006/relationships/customXml" Target="../customXml/item523.xml"/><Relationship Id="rId55" Type="http://schemas.openxmlformats.org/officeDocument/2006/relationships/customXml" Target="../customXml/item55.xml"/><Relationship Id="rId97" Type="http://schemas.openxmlformats.org/officeDocument/2006/relationships/customXml" Target="../customXml/item97.xml"/><Relationship Id="rId120" Type="http://schemas.openxmlformats.org/officeDocument/2006/relationships/customXml" Target="../customXml/item120.xml"/><Relationship Id="rId358" Type="http://schemas.openxmlformats.org/officeDocument/2006/relationships/customXml" Target="../customXml/item358.xml"/><Relationship Id="rId565" Type="http://schemas.openxmlformats.org/officeDocument/2006/relationships/slide" Target="slides/slide36.xml"/><Relationship Id="rId162" Type="http://schemas.openxmlformats.org/officeDocument/2006/relationships/customXml" Target="../customXml/item162.xml"/><Relationship Id="rId218" Type="http://schemas.openxmlformats.org/officeDocument/2006/relationships/customXml" Target="../customXml/item218.xml"/><Relationship Id="rId425" Type="http://schemas.openxmlformats.org/officeDocument/2006/relationships/customXml" Target="../customXml/item425.xml"/><Relationship Id="rId467" Type="http://schemas.openxmlformats.org/officeDocument/2006/relationships/customXml" Target="../customXml/item467.xml"/><Relationship Id="rId271" Type="http://schemas.openxmlformats.org/officeDocument/2006/relationships/customXml" Target="../customXml/item271.xml"/><Relationship Id="rId24" Type="http://schemas.openxmlformats.org/officeDocument/2006/relationships/customXml" Target="../customXml/item24.xml"/><Relationship Id="rId66" Type="http://schemas.openxmlformats.org/officeDocument/2006/relationships/customXml" Target="../customXml/item66.xml"/><Relationship Id="rId131" Type="http://schemas.openxmlformats.org/officeDocument/2006/relationships/customXml" Target="../customXml/item131.xml"/><Relationship Id="rId327" Type="http://schemas.openxmlformats.org/officeDocument/2006/relationships/customXml" Target="../customXml/item327.xml"/><Relationship Id="rId369" Type="http://schemas.openxmlformats.org/officeDocument/2006/relationships/customXml" Target="../customXml/item369.xml"/><Relationship Id="rId534" Type="http://schemas.openxmlformats.org/officeDocument/2006/relationships/slide" Target="slides/slide5.xml"/><Relationship Id="rId173" Type="http://schemas.openxmlformats.org/officeDocument/2006/relationships/customXml" Target="../customXml/item173.xml"/><Relationship Id="rId229" Type="http://schemas.openxmlformats.org/officeDocument/2006/relationships/customXml" Target="../customXml/item229.xml"/><Relationship Id="rId380" Type="http://schemas.openxmlformats.org/officeDocument/2006/relationships/customXml" Target="../customXml/item380.xml"/><Relationship Id="rId436" Type="http://schemas.openxmlformats.org/officeDocument/2006/relationships/customXml" Target="../customXml/item436.xml"/><Relationship Id="rId240" Type="http://schemas.openxmlformats.org/officeDocument/2006/relationships/customXml" Target="../customXml/item240.xml"/><Relationship Id="rId478" Type="http://schemas.openxmlformats.org/officeDocument/2006/relationships/customXml" Target="../customXml/item478.xml"/><Relationship Id="rId35" Type="http://schemas.openxmlformats.org/officeDocument/2006/relationships/customXml" Target="../customXml/item35.xml"/><Relationship Id="rId77" Type="http://schemas.openxmlformats.org/officeDocument/2006/relationships/customXml" Target="../customXml/item77.xml"/><Relationship Id="rId100" Type="http://schemas.openxmlformats.org/officeDocument/2006/relationships/customXml" Target="../customXml/item100.xml"/><Relationship Id="rId282" Type="http://schemas.openxmlformats.org/officeDocument/2006/relationships/customXml" Target="../customXml/item282.xml"/><Relationship Id="rId338" Type="http://schemas.openxmlformats.org/officeDocument/2006/relationships/customXml" Target="../customXml/item338.xml"/><Relationship Id="rId503" Type="http://schemas.openxmlformats.org/officeDocument/2006/relationships/customXml" Target="../customXml/item503.xml"/><Relationship Id="rId545" Type="http://schemas.openxmlformats.org/officeDocument/2006/relationships/slide" Target="slides/slide16.xml"/><Relationship Id="rId8" Type="http://schemas.openxmlformats.org/officeDocument/2006/relationships/customXml" Target="../customXml/item8.xml"/><Relationship Id="rId142" Type="http://schemas.openxmlformats.org/officeDocument/2006/relationships/customXml" Target="../customXml/item142.xml"/><Relationship Id="rId184" Type="http://schemas.openxmlformats.org/officeDocument/2006/relationships/customXml" Target="../customXml/item184.xml"/><Relationship Id="rId391" Type="http://schemas.openxmlformats.org/officeDocument/2006/relationships/customXml" Target="../customXml/item391.xml"/><Relationship Id="rId405" Type="http://schemas.openxmlformats.org/officeDocument/2006/relationships/customXml" Target="../customXml/item405.xml"/><Relationship Id="rId447" Type="http://schemas.openxmlformats.org/officeDocument/2006/relationships/customXml" Target="../customXml/item447.xml"/><Relationship Id="rId251" Type="http://schemas.openxmlformats.org/officeDocument/2006/relationships/customXml" Target="../customXml/item251.xml"/><Relationship Id="rId489" Type="http://schemas.openxmlformats.org/officeDocument/2006/relationships/customXml" Target="../customXml/item489.xml"/><Relationship Id="rId46" Type="http://schemas.openxmlformats.org/officeDocument/2006/relationships/customXml" Target="../customXml/item46.xml"/><Relationship Id="rId293" Type="http://schemas.openxmlformats.org/officeDocument/2006/relationships/customXml" Target="../customXml/item293.xml"/><Relationship Id="rId307" Type="http://schemas.openxmlformats.org/officeDocument/2006/relationships/customXml" Target="../customXml/item307.xml"/><Relationship Id="rId349" Type="http://schemas.openxmlformats.org/officeDocument/2006/relationships/customXml" Target="../customXml/item349.xml"/><Relationship Id="rId514" Type="http://schemas.openxmlformats.org/officeDocument/2006/relationships/customXml" Target="../customXml/item514.xml"/><Relationship Id="rId556" Type="http://schemas.openxmlformats.org/officeDocument/2006/relationships/slide" Target="slides/slide27.xml"/><Relationship Id="rId88" Type="http://schemas.openxmlformats.org/officeDocument/2006/relationships/customXml" Target="../customXml/item88.xml"/><Relationship Id="rId111" Type="http://schemas.openxmlformats.org/officeDocument/2006/relationships/customXml" Target="../customXml/item111.xml"/><Relationship Id="rId153" Type="http://schemas.openxmlformats.org/officeDocument/2006/relationships/customXml" Target="../customXml/item153.xml"/><Relationship Id="rId195" Type="http://schemas.openxmlformats.org/officeDocument/2006/relationships/customXml" Target="../customXml/item195.xml"/><Relationship Id="rId209" Type="http://schemas.openxmlformats.org/officeDocument/2006/relationships/customXml" Target="../customXml/item209.xml"/><Relationship Id="rId360" Type="http://schemas.openxmlformats.org/officeDocument/2006/relationships/customXml" Target="../customXml/item360.xml"/><Relationship Id="rId416" Type="http://schemas.openxmlformats.org/officeDocument/2006/relationships/customXml" Target="../customXml/item416.xml"/><Relationship Id="rId220" Type="http://schemas.openxmlformats.org/officeDocument/2006/relationships/customXml" Target="../customXml/item220.xml"/><Relationship Id="rId458" Type="http://schemas.openxmlformats.org/officeDocument/2006/relationships/customXml" Target="../customXml/item458.xml"/><Relationship Id="rId15" Type="http://schemas.openxmlformats.org/officeDocument/2006/relationships/customXml" Target="../customXml/item15.xml"/><Relationship Id="rId57" Type="http://schemas.openxmlformats.org/officeDocument/2006/relationships/customXml" Target="../customXml/item57.xml"/><Relationship Id="rId262" Type="http://schemas.openxmlformats.org/officeDocument/2006/relationships/customXml" Target="../customXml/item262.xml"/><Relationship Id="rId318" Type="http://schemas.openxmlformats.org/officeDocument/2006/relationships/customXml" Target="../customXml/item318.xml"/><Relationship Id="rId525" Type="http://schemas.openxmlformats.org/officeDocument/2006/relationships/customXml" Target="../customXml/item525.xml"/><Relationship Id="rId567" Type="http://schemas.openxmlformats.org/officeDocument/2006/relationships/slide" Target="slides/slide38.xml"/><Relationship Id="rId99" Type="http://schemas.openxmlformats.org/officeDocument/2006/relationships/customXml" Target="../customXml/item99.xml"/><Relationship Id="rId122" Type="http://schemas.openxmlformats.org/officeDocument/2006/relationships/customXml" Target="../customXml/item122.xml"/><Relationship Id="rId164" Type="http://schemas.openxmlformats.org/officeDocument/2006/relationships/customXml" Target="../customXml/item164.xml"/><Relationship Id="rId371" Type="http://schemas.openxmlformats.org/officeDocument/2006/relationships/customXml" Target="../customXml/item371.xml"/><Relationship Id="rId427" Type="http://schemas.openxmlformats.org/officeDocument/2006/relationships/customXml" Target="../customXml/item427.xml"/><Relationship Id="rId469" Type="http://schemas.openxmlformats.org/officeDocument/2006/relationships/customXml" Target="../customXml/item46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B0BBC-BB8F-4333-B193-7FFC277BEEFB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0941A3-893A-4311-8861-9FE4FE4FD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50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https://www.samsung.com/global/galaxy/gala xy-tab-s2/images/galaxy-tab-s2_gallery_front_black.png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8609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209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272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372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367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90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2192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4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5749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479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56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https://www.samsung.com/global/galaxy/gala xy-tab-s2/images/galaxy-tab-s2_gallery_front_black.png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578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4350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332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009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4476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830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0577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481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770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667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014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319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13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961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48158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742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953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9606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6130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591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251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39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Keyboard input :http://www.androidpolice.com/2013/06/05/new-app-google-adds-stock-android-keyboard-to-google-play-for-all-4-0-devices/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398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Keyboard input :http://www.androidpolice.com/2013/06/05/new-app-google-adds-stock-android-keyboard-to-google-play-for-all-4-0-devices/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5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Keyboard input :http://www.androidpolice.com/2013/06/05/new-app-google-adds-stock-android-keyboard-to-google-play-for-all-4-0-devices/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757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App Warning sign : http://www.pd4pic.com/attention-icon-exclamation-mark-warning-watch-out.html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https://www.samsung.com/global/galaxy/gala xy-tab-s2/images/galaxy-tab-s2_gallery_front_black.png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941A3-893A-4311-8861-9FE4FE4FD41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61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56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915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769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58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50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35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58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0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349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094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533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8E7E1-6898-428A-B7E5-DA66AD7E75C8}" type="datetimeFigureOut">
              <a:rPr lang="en-US" smtClean="0"/>
              <a:t>4/5/2017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A456E-5B38-4AF9-BCA3-913384633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476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customXml" Target="../../customXml/item129.xml"/><Relationship Id="rId7" Type="http://schemas.openxmlformats.org/officeDocument/2006/relationships/customXml" Target="../../customXml/item86.xml"/><Relationship Id="rId2" Type="http://schemas.openxmlformats.org/officeDocument/2006/relationships/customXml" Target="../../customXml/item34.xml"/><Relationship Id="rId1" Type="http://schemas.openxmlformats.org/officeDocument/2006/relationships/customXml" Target="../../customXml/item5.xml"/><Relationship Id="rId6" Type="http://schemas.openxmlformats.org/officeDocument/2006/relationships/customXml" Target="../../customXml/item128.xml"/><Relationship Id="rId11" Type="http://schemas.openxmlformats.org/officeDocument/2006/relationships/image" Target="../media/image2.png"/><Relationship Id="rId5" Type="http://schemas.openxmlformats.org/officeDocument/2006/relationships/customXml" Target="../../customXml/item171.xml"/><Relationship Id="rId10" Type="http://schemas.openxmlformats.org/officeDocument/2006/relationships/image" Target="../media/image3.png"/><Relationship Id="rId4" Type="http://schemas.openxmlformats.org/officeDocument/2006/relationships/customXml" Target="../../customXml/item193.xml"/><Relationship Id="rId9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3" Type="http://schemas.openxmlformats.org/officeDocument/2006/relationships/customXml" Target="../../customXml/item105.xml"/><Relationship Id="rId7" Type="http://schemas.openxmlformats.org/officeDocument/2006/relationships/slideLayout" Target="../slideLayouts/slideLayout7.xml"/><Relationship Id="rId2" Type="http://schemas.openxmlformats.org/officeDocument/2006/relationships/customXml" Target="../../customXml/item63.xml"/><Relationship Id="rId1" Type="http://schemas.openxmlformats.org/officeDocument/2006/relationships/customXml" Target="../../customXml/item172.xml"/><Relationship Id="rId6" Type="http://schemas.openxmlformats.org/officeDocument/2006/relationships/customXml" Target="../../customXml/item155.xml"/><Relationship Id="rId5" Type="http://schemas.openxmlformats.org/officeDocument/2006/relationships/customXml" Target="../../customXml/item21.xml"/><Relationship Id="rId10" Type="http://schemas.openxmlformats.org/officeDocument/2006/relationships/image" Target="../media/image2.png"/><Relationship Id="rId4" Type="http://schemas.openxmlformats.org/officeDocument/2006/relationships/customXml" Target="../../customXml/item48.xml"/><Relationship Id="rId9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customXml" Target="../../customXml/item234.xml"/><Relationship Id="rId7" Type="http://schemas.openxmlformats.org/officeDocument/2006/relationships/customXml" Target="../../customXml/item60.xml"/><Relationship Id="rId2" Type="http://schemas.openxmlformats.org/officeDocument/2006/relationships/customXml" Target="../../customXml/item130.xml"/><Relationship Id="rId1" Type="http://schemas.openxmlformats.org/officeDocument/2006/relationships/customXml" Target="../../customXml/item244.xml"/><Relationship Id="rId6" Type="http://schemas.openxmlformats.org/officeDocument/2006/relationships/customXml" Target="../../customXml/item74.xml"/><Relationship Id="rId11" Type="http://schemas.openxmlformats.org/officeDocument/2006/relationships/image" Target="../media/image2.png"/><Relationship Id="rId5" Type="http://schemas.openxmlformats.org/officeDocument/2006/relationships/customXml" Target="../../customXml/item104.xml"/><Relationship Id="rId10" Type="http://schemas.openxmlformats.org/officeDocument/2006/relationships/image" Target="../media/image3.png"/><Relationship Id="rId4" Type="http://schemas.openxmlformats.org/officeDocument/2006/relationships/customXml" Target="../../customXml/item158.xml"/><Relationship Id="rId9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5.xml"/><Relationship Id="rId13" Type="http://schemas.openxmlformats.org/officeDocument/2006/relationships/image" Target="../media/image4.png"/><Relationship Id="rId3" Type="http://schemas.openxmlformats.org/officeDocument/2006/relationships/customXml" Target="../../customXml/item184.xml"/><Relationship Id="rId7" Type="http://schemas.openxmlformats.org/officeDocument/2006/relationships/customXml" Target="../../customXml/item50.xml"/><Relationship Id="rId12" Type="http://schemas.openxmlformats.org/officeDocument/2006/relationships/image" Target="../media/image3.png"/><Relationship Id="rId2" Type="http://schemas.openxmlformats.org/officeDocument/2006/relationships/customXml" Target="../../customXml/item235.xml"/><Relationship Id="rId1" Type="http://schemas.openxmlformats.org/officeDocument/2006/relationships/customXml" Target="../../customXml/item212.xml"/><Relationship Id="rId6" Type="http://schemas.openxmlformats.org/officeDocument/2006/relationships/customXml" Target="../../customXml/item75.xml"/><Relationship Id="rId11" Type="http://schemas.openxmlformats.org/officeDocument/2006/relationships/notesSlide" Target="../notesSlides/notesSlide12.xml"/><Relationship Id="rId5" Type="http://schemas.openxmlformats.org/officeDocument/2006/relationships/customXml" Target="../../customXml/item159.xml"/><Relationship Id="rId10" Type="http://schemas.openxmlformats.org/officeDocument/2006/relationships/slideLayout" Target="../slideLayouts/slideLayout7.xml"/><Relationship Id="rId4" Type="http://schemas.openxmlformats.org/officeDocument/2006/relationships/customXml" Target="../../customXml/item112.xml"/><Relationship Id="rId9" Type="http://schemas.openxmlformats.org/officeDocument/2006/relationships/customXml" Target="../../customXml/item7.xml"/><Relationship Id="rId1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image" Target="../media/image5.png"/><Relationship Id="rId3" Type="http://schemas.openxmlformats.org/officeDocument/2006/relationships/customXml" Target="../../customXml/item51.xml"/><Relationship Id="rId7" Type="http://schemas.openxmlformats.org/officeDocument/2006/relationships/customXml" Target="../../customXml/item222.xml"/><Relationship Id="rId12" Type="http://schemas.openxmlformats.org/officeDocument/2006/relationships/image" Target="../media/image2.png"/><Relationship Id="rId2" Type="http://schemas.openxmlformats.org/officeDocument/2006/relationships/customXml" Target="../../customXml/item27.xml"/><Relationship Id="rId1" Type="http://schemas.openxmlformats.org/officeDocument/2006/relationships/customXml" Target="../../customXml/item76.xml"/><Relationship Id="rId6" Type="http://schemas.openxmlformats.org/officeDocument/2006/relationships/customXml" Target="../../customXml/item245.xml"/><Relationship Id="rId11" Type="http://schemas.openxmlformats.org/officeDocument/2006/relationships/image" Target="../media/image4.png"/><Relationship Id="rId5" Type="http://schemas.openxmlformats.org/officeDocument/2006/relationships/customXml" Target="../../customXml/item131.xml"/><Relationship Id="rId10" Type="http://schemas.openxmlformats.org/officeDocument/2006/relationships/image" Target="../media/image3.png"/><Relationship Id="rId4" Type="http://schemas.openxmlformats.org/officeDocument/2006/relationships/customXml" Target="../../customXml/item8.xml"/><Relationship Id="rId9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64.xml"/><Relationship Id="rId13" Type="http://schemas.openxmlformats.org/officeDocument/2006/relationships/image" Target="../media/image4.png"/><Relationship Id="rId3" Type="http://schemas.openxmlformats.org/officeDocument/2006/relationships/customXml" Target="../../customXml/item269.xml"/><Relationship Id="rId7" Type="http://schemas.openxmlformats.org/officeDocument/2006/relationships/customXml" Target="../../customXml/item265.xml"/><Relationship Id="rId12" Type="http://schemas.openxmlformats.org/officeDocument/2006/relationships/image" Target="../media/image3.png"/><Relationship Id="rId2" Type="http://schemas.openxmlformats.org/officeDocument/2006/relationships/customXml" Target="../../customXml/item271.xml"/><Relationship Id="rId1" Type="http://schemas.openxmlformats.org/officeDocument/2006/relationships/customXml" Target="../../customXml/item270.xml"/><Relationship Id="rId6" Type="http://schemas.openxmlformats.org/officeDocument/2006/relationships/customXml" Target="../../customXml/item266.xml"/><Relationship Id="rId11" Type="http://schemas.openxmlformats.org/officeDocument/2006/relationships/notesSlide" Target="../notesSlides/notesSlide14.xml"/><Relationship Id="rId5" Type="http://schemas.openxmlformats.org/officeDocument/2006/relationships/customXml" Target="../../customXml/item268.xml"/><Relationship Id="rId10" Type="http://schemas.openxmlformats.org/officeDocument/2006/relationships/slideLayout" Target="../slideLayouts/slideLayout7.xml"/><Relationship Id="rId4" Type="http://schemas.openxmlformats.org/officeDocument/2006/relationships/customXml" Target="../../customXml/item267.xml"/><Relationship Id="rId9" Type="http://schemas.openxmlformats.org/officeDocument/2006/relationships/customXml" Target="../../customXml/item263.xml"/><Relationship Id="rId1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image" Target="../media/image5.png"/><Relationship Id="rId3" Type="http://schemas.openxmlformats.org/officeDocument/2006/relationships/customXml" Target="../../customXml/item277.xml"/><Relationship Id="rId7" Type="http://schemas.openxmlformats.org/officeDocument/2006/relationships/customXml" Target="../../customXml/item272.xml"/><Relationship Id="rId12" Type="http://schemas.openxmlformats.org/officeDocument/2006/relationships/image" Target="../media/image2.png"/><Relationship Id="rId2" Type="http://schemas.openxmlformats.org/officeDocument/2006/relationships/customXml" Target="../../customXml/item276.xml"/><Relationship Id="rId1" Type="http://schemas.openxmlformats.org/officeDocument/2006/relationships/customXml" Target="../../customXml/item278.xml"/><Relationship Id="rId6" Type="http://schemas.openxmlformats.org/officeDocument/2006/relationships/customXml" Target="../../customXml/item273.xml"/><Relationship Id="rId11" Type="http://schemas.openxmlformats.org/officeDocument/2006/relationships/image" Target="../media/image4.png"/><Relationship Id="rId5" Type="http://schemas.openxmlformats.org/officeDocument/2006/relationships/customXml" Target="../../customXml/item274.xml"/><Relationship Id="rId10" Type="http://schemas.openxmlformats.org/officeDocument/2006/relationships/image" Target="../media/image3.png"/><Relationship Id="rId4" Type="http://schemas.openxmlformats.org/officeDocument/2006/relationships/customXml" Target="../../customXml/item275.xml"/><Relationship Id="rId9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80.xml"/><Relationship Id="rId13" Type="http://schemas.openxmlformats.org/officeDocument/2006/relationships/image" Target="../media/image4.png"/><Relationship Id="rId3" Type="http://schemas.openxmlformats.org/officeDocument/2006/relationships/customXml" Target="../../customXml/item285.xml"/><Relationship Id="rId7" Type="http://schemas.openxmlformats.org/officeDocument/2006/relationships/customXml" Target="../../customXml/item281.xml"/><Relationship Id="rId12" Type="http://schemas.openxmlformats.org/officeDocument/2006/relationships/image" Target="../media/image3.png"/><Relationship Id="rId2" Type="http://schemas.openxmlformats.org/officeDocument/2006/relationships/customXml" Target="../../customXml/item287.xml"/><Relationship Id="rId1" Type="http://schemas.openxmlformats.org/officeDocument/2006/relationships/customXml" Target="../../customXml/item286.xml"/><Relationship Id="rId6" Type="http://schemas.openxmlformats.org/officeDocument/2006/relationships/customXml" Target="../../customXml/item282.xml"/><Relationship Id="rId11" Type="http://schemas.openxmlformats.org/officeDocument/2006/relationships/notesSlide" Target="../notesSlides/notesSlide16.xml"/><Relationship Id="rId5" Type="http://schemas.openxmlformats.org/officeDocument/2006/relationships/customXml" Target="../../customXml/item284.xml"/><Relationship Id="rId10" Type="http://schemas.openxmlformats.org/officeDocument/2006/relationships/slideLayout" Target="../slideLayouts/slideLayout7.xml"/><Relationship Id="rId4" Type="http://schemas.openxmlformats.org/officeDocument/2006/relationships/customXml" Target="../../customXml/item283.xml"/><Relationship Id="rId9" Type="http://schemas.openxmlformats.org/officeDocument/2006/relationships/customXml" Target="../../customXml/item279.xml"/><Relationship Id="rId1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88.xml"/><Relationship Id="rId13" Type="http://schemas.openxmlformats.org/officeDocument/2006/relationships/image" Target="../media/image2.png"/><Relationship Id="rId3" Type="http://schemas.openxmlformats.org/officeDocument/2006/relationships/customXml" Target="../../customXml/item293.xml"/><Relationship Id="rId7" Type="http://schemas.openxmlformats.org/officeDocument/2006/relationships/customXml" Target="../../customXml/item289.xml"/><Relationship Id="rId12" Type="http://schemas.openxmlformats.org/officeDocument/2006/relationships/image" Target="../media/image4.png"/><Relationship Id="rId2" Type="http://schemas.openxmlformats.org/officeDocument/2006/relationships/customXml" Target="../../customXml/item295.xml"/><Relationship Id="rId1" Type="http://schemas.openxmlformats.org/officeDocument/2006/relationships/customXml" Target="../../customXml/item294.xml"/><Relationship Id="rId6" Type="http://schemas.openxmlformats.org/officeDocument/2006/relationships/customXml" Target="../../customXml/item290.xml"/><Relationship Id="rId11" Type="http://schemas.openxmlformats.org/officeDocument/2006/relationships/image" Target="../media/image3.png"/><Relationship Id="rId5" Type="http://schemas.openxmlformats.org/officeDocument/2006/relationships/customXml" Target="../../customXml/item292.xml"/><Relationship Id="rId10" Type="http://schemas.openxmlformats.org/officeDocument/2006/relationships/notesSlide" Target="../notesSlides/notesSlide17.xml"/><Relationship Id="rId4" Type="http://schemas.openxmlformats.org/officeDocument/2006/relationships/customXml" Target="../../customXml/item291.xml"/><Relationship Id="rId9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98.xml"/><Relationship Id="rId13" Type="http://schemas.openxmlformats.org/officeDocument/2006/relationships/image" Target="../media/image4.png"/><Relationship Id="rId3" Type="http://schemas.openxmlformats.org/officeDocument/2006/relationships/customXml" Target="../../customXml/item303.xml"/><Relationship Id="rId7" Type="http://schemas.openxmlformats.org/officeDocument/2006/relationships/customXml" Target="../../customXml/item299.xml"/><Relationship Id="rId12" Type="http://schemas.openxmlformats.org/officeDocument/2006/relationships/image" Target="../media/image3.png"/><Relationship Id="rId2" Type="http://schemas.openxmlformats.org/officeDocument/2006/relationships/customXml" Target="../../customXml/item305.xml"/><Relationship Id="rId1" Type="http://schemas.openxmlformats.org/officeDocument/2006/relationships/customXml" Target="../../customXml/item304.xml"/><Relationship Id="rId6" Type="http://schemas.openxmlformats.org/officeDocument/2006/relationships/customXml" Target="../../customXml/item300.xml"/><Relationship Id="rId11" Type="http://schemas.openxmlformats.org/officeDocument/2006/relationships/notesSlide" Target="../notesSlides/notesSlide18.xml"/><Relationship Id="rId5" Type="http://schemas.openxmlformats.org/officeDocument/2006/relationships/customXml" Target="../../customXml/item302.xml"/><Relationship Id="rId10" Type="http://schemas.openxmlformats.org/officeDocument/2006/relationships/slideLayout" Target="../slideLayouts/slideLayout7.xml"/><Relationship Id="rId4" Type="http://schemas.openxmlformats.org/officeDocument/2006/relationships/customXml" Target="../../customXml/item301.xml"/><Relationship Id="rId9" Type="http://schemas.openxmlformats.org/officeDocument/2006/relationships/customXml" Target="../../customXml/item297.xml"/><Relationship Id="rId1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87.xml"/><Relationship Id="rId2" Type="http://schemas.openxmlformats.org/officeDocument/2006/relationships/customXml" Target="../../customXml/item260.xml"/><Relationship Id="rId1" Type="http://schemas.openxmlformats.org/officeDocument/2006/relationships/customXml" Target="../../customXml/item23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image" Target="../media/image5.png"/><Relationship Id="rId3" Type="http://schemas.openxmlformats.org/officeDocument/2006/relationships/customXml" Target="../../customXml/item311.xml"/><Relationship Id="rId7" Type="http://schemas.openxmlformats.org/officeDocument/2006/relationships/customXml" Target="../../customXml/item306.xml"/><Relationship Id="rId12" Type="http://schemas.openxmlformats.org/officeDocument/2006/relationships/image" Target="../media/image2.png"/><Relationship Id="rId2" Type="http://schemas.openxmlformats.org/officeDocument/2006/relationships/customXml" Target="../../customXml/item310.xml"/><Relationship Id="rId1" Type="http://schemas.openxmlformats.org/officeDocument/2006/relationships/customXml" Target="../../customXml/item312.xml"/><Relationship Id="rId6" Type="http://schemas.openxmlformats.org/officeDocument/2006/relationships/customXml" Target="../../customXml/item307.xml"/><Relationship Id="rId11" Type="http://schemas.openxmlformats.org/officeDocument/2006/relationships/image" Target="../media/image4.png"/><Relationship Id="rId5" Type="http://schemas.openxmlformats.org/officeDocument/2006/relationships/customXml" Target="../../customXml/item308.xml"/><Relationship Id="rId10" Type="http://schemas.openxmlformats.org/officeDocument/2006/relationships/image" Target="../media/image3.png"/><Relationship Id="rId4" Type="http://schemas.openxmlformats.org/officeDocument/2006/relationships/customXml" Target="../../customXml/item309.xml"/><Relationship Id="rId9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14.xml"/><Relationship Id="rId13" Type="http://schemas.openxmlformats.org/officeDocument/2006/relationships/image" Target="../media/image4.png"/><Relationship Id="rId3" Type="http://schemas.openxmlformats.org/officeDocument/2006/relationships/customXml" Target="../../customXml/item319.xml"/><Relationship Id="rId7" Type="http://schemas.openxmlformats.org/officeDocument/2006/relationships/customXml" Target="../../customXml/item315.xml"/><Relationship Id="rId12" Type="http://schemas.openxmlformats.org/officeDocument/2006/relationships/image" Target="../media/image3.png"/><Relationship Id="rId2" Type="http://schemas.openxmlformats.org/officeDocument/2006/relationships/customXml" Target="../../customXml/item321.xml"/><Relationship Id="rId1" Type="http://schemas.openxmlformats.org/officeDocument/2006/relationships/customXml" Target="../../customXml/item320.xml"/><Relationship Id="rId6" Type="http://schemas.openxmlformats.org/officeDocument/2006/relationships/customXml" Target="../../customXml/item316.xml"/><Relationship Id="rId11" Type="http://schemas.openxmlformats.org/officeDocument/2006/relationships/notesSlide" Target="../notesSlides/notesSlide20.xml"/><Relationship Id="rId5" Type="http://schemas.openxmlformats.org/officeDocument/2006/relationships/customXml" Target="../../customXml/item318.xml"/><Relationship Id="rId10" Type="http://schemas.openxmlformats.org/officeDocument/2006/relationships/slideLayout" Target="../slideLayouts/slideLayout7.xml"/><Relationship Id="rId4" Type="http://schemas.openxmlformats.org/officeDocument/2006/relationships/customXml" Target="../../customXml/item317.xml"/><Relationship Id="rId9" Type="http://schemas.openxmlformats.org/officeDocument/2006/relationships/customXml" Target="../../customXml/item313.xml"/><Relationship Id="rId1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22.xml"/><Relationship Id="rId13" Type="http://schemas.openxmlformats.org/officeDocument/2006/relationships/image" Target="../media/image2.png"/><Relationship Id="rId3" Type="http://schemas.openxmlformats.org/officeDocument/2006/relationships/customXml" Target="../../customXml/item326.xml"/><Relationship Id="rId7" Type="http://schemas.openxmlformats.org/officeDocument/2006/relationships/customXml" Target="../../customXml/item323.xml"/><Relationship Id="rId12" Type="http://schemas.openxmlformats.org/officeDocument/2006/relationships/image" Target="../media/image4.png"/><Relationship Id="rId2" Type="http://schemas.openxmlformats.org/officeDocument/2006/relationships/customXml" Target="../../customXml/item328.xml"/><Relationship Id="rId1" Type="http://schemas.openxmlformats.org/officeDocument/2006/relationships/customXml" Target="../../customXml/item330.xml"/><Relationship Id="rId6" Type="http://schemas.openxmlformats.org/officeDocument/2006/relationships/customXml" Target="../../customXml/item324.xml"/><Relationship Id="rId11" Type="http://schemas.openxmlformats.org/officeDocument/2006/relationships/image" Target="../media/image3.png"/><Relationship Id="rId5" Type="http://schemas.openxmlformats.org/officeDocument/2006/relationships/customXml" Target="../../customXml/item325.xml"/><Relationship Id="rId10" Type="http://schemas.openxmlformats.org/officeDocument/2006/relationships/notesSlide" Target="../notesSlides/notesSlide21.xml"/><Relationship Id="rId4" Type="http://schemas.openxmlformats.org/officeDocument/2006/relationships/customXml" Target="../../customXml/item327.xml"/><Relationship Id="rId9" Type="http://schemas.openxmlformats.org/officeDocument/2006/relationships/slideLayout" Target="../slideLayouts/slideLayout7.xml"/><Relationship Id="rId1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customXml" Target="../../customXml/item335.xml"/><Relationship Id="rId7" Type="http://schemas.openxmlformats.org/officeDocument/2006/relationships/customXml" Target="../../customXml/item331.xml"/><Relationship Id="rId2" Type="http://schemas.openxmlformats.org/officeDocument/2006/relationships/customXml" Target="../../customXml/item337.xml"/><Relationship Id="rId1" Type="http://schemas.openxmlformats.org/officeDocument/2006/relationships/customXml" Target="../../customXml/item336.xml"/><Relationship Id="rId6" Type="http://schemas.openxmlformats.org/officeDocument/2006/relationships/customXml" Target="../../customXml/item332.xml"/><Relationship Id="rId11" Type="http://schemas.openxmlformats.org/officeDocument/2006/relationships/image" Target="../media/image2.png"/><Relationship Id="rId5" Type="http://schemas.openxmlformats.org/officeDocument/2006/relationships/customXml" Target="../../customXml/item333.xml"/><Relationship Id="rId10" Type="http://schemas.openxmlformats.org/officeDocument/2006/relationships/image" Target="../media/image3.png"/><Relationship Id="rId4" Type="http://schemas.openxmlformats.org/officeDocument/2006/relationships/customXml" Target="../../customXml/item334.xml"/><Relationship Id="rId9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customXml" Target="../../customXml/item340.xml"/><Relationship Id="rId7" Type="http://schemas.openxmlformats.org/officeDocument/2006/relationships/notesSlide" Target="../notesSlides/notesSlide23.xml"/><Relationship Id="rId2" Type="http://schemas.openxmlformats.org/officeDocument/2006/relationships/customXml" Target="../../customXml/item341.xml"/><Relationship Id="rId1" Type="http://schemas.openxmlformats.org/officeDocument/2006/relationships/customXml" Target="../../customXml/item342.xml"/><Relationship Id="rId6" Type="http://schemas.openxmlformats.org/officeDocument/2006/relationships/slideLayout" Target="../slideLayouts/slideLayout7.xml"/><Relationship Id="rId5" Type="http://schemas.openxmlformats.org/officeDocument/2006/relationships/customXml" Target="../../customXml/item338.xml"/><Relationship Id="rId4" Type="http://schemas.openxmlformats.org/officeDocument/2006/relationships/customXml" Target="../../customXml/item339.xml"/><Relationship Id="rId9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50.xml"/><Relationship Id="rId13" Type="http://schemas.openxmlformats.org/officeDocument/2006/relationships/image" Target="../media/image3.png"/><Relationship Id="rId3" Type="http://schemas.openxmlformats.org/officeDocument/2006/relationships/customXml" Target="../../customXml/item347.xml"/><Relationship Id="rId7" Type="http://schemas.openxmlformats.org/officeDocument/2006/relationships/customXml" Target="../../customXml/item351.xml"/><Relationship Id="rId12" Type="http://schemas.openxmlformats.org/officeDocument/2006/relationships/notesSlide" Target="../notesSlides/notesSlide24.xml"/><Relationship Id="rId2" Type="http://schemas.openxmlformats.org/officeDocument/2006/relationships/customXml" Target="../../customXml/item354.xml"/><Relationship Id="rId1" Type="http://schemas.openxmlformats.org/officeDocument/2006/relationships/customXml" Target="../../customXml/item353.xml"/><Relationship Id="rId6" Type="http://schemas.openxmlformats.org/officeDocument/2006/relationships/customXml" Target="../../customXml/item346.xml"/><Relationship Id="rId11" Type="http://schemas.openxmlformats.org/officeDocument/2006/relationships/slideLayout" Target="../slideLayouts/slideLayout7.xml"/><Relationship Id="rId5" Type="http://schemas.openxmlformats.org/officeDocument/2006/relationships/customXml" Target="../../customXml/item352.xml"/><Relationship Id="rId10" Type="http://schemas.openxmlformats.org/officeDocument/2006/relationships/customXml" Target="../../customXml/item348.xml"/><Relationship Id="rId4" Type="http://schemas.openxmlformats.org/officeDocument/2006/relationships/customXml" Target="../../customXml/item345.xml"/><Relationship Id="rId9" Type="http://schemas.openxmlformats.org/officeDocument/2006/relationships/customXml" Target="../../customXml/item349.xml"/><Relationship Id="rId1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55.xml"/><Relationship Id="rId13" Type="http://schemas.openxmlformats.org/officeDocument/2006/relationships/image" Target="../media/image5.png"/><Relationship Id="rId3" Type="http://schemas.openxmlformats.org/officeDocument/2006/relationships/customXml" Target="../../customXml/item360.xml"/><Relationship Id="rId7" Type="http://schemas.openxmlformats.org/officeDocument/2006/relationships/customXml" Target="../../customXml/item356.xml"/><Relationship Id="rId12" Type="http://schemas.openxmlformats.org/officeDocument/2006/relationships/image" Target="../media/image2.png"/><Relationship Id="rId2" Type="http://schemas.openxmlformats.org/officeDocument/2006/relationships/customXml" Target="../../customXml/item361.xml"/><Relationship Id="rId1" Type="http://schemas.openxmlformats.org/officeDocument/2006/relationships/customXml" Target="../../customXml/item362.xml"/><Relationship Id="rId6" Type="http://schemas.openxmlformats.org/officeDocument/2006/relationships/customXml" Target="../../customXml/item357.xml"/><Relationship Id="rId11" Type="http://schemas.openxmlformats.org/officeDocument/2006/relationships/image" Target="../media/image3.png"/><Relationship Id="rId5" Type="http://schemas.openxmlformats.org/officeDocument/2006/relationships/customXml" Target="../../customXml/item358.xml"/><Relationship Id="rId10" Type="http://schemas.openxmlformats.org/officeDocument/2006/relationships/notesSlide" Target="../notesSlides/notesSlide25.xml"/><Relationship Id="rId4" Type="http://schemas.openxmlformats.org/officeDocument/2006/relationships/customXml" Target="../../customXml/item359.xml"/><Relationship Id="rId9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67.xml"/><Relationship Id="rId13" Type="http://schemas.openxmlformats.org/officeDocument/2006/relationships/image" Target="../media/image3.png"/><Relationship Id="rId3" Type="http://schemas.openxmlformats.org/officeDocument/2006/relationships/customXml" Target="../../customXml/item372.xml"/><Relationship Id="rId7" Type="http://schemas.openxmlformats.org/officeDocument/2006/relationships/customXml" Target="../../customXml/item368.xml"/><Relationship Id="rId12" Type="http://schemas.openxmlformats.org/officeDocument/2006/relationships/notesSlide" Target="../notesSlides/notesSlide26.xml"/><Relationship Id="rId2" Type="http://schemas.openxmlformats.org/officeDocument/2006/relationships/customXml" Target="../../customXml/item374.xml"/><Relationship Id="rId1" Type="http://schemas.openxmlformats.org/officeDocument/2006/relationships/customXml" Target="../../customXml/item373.xml"/><Relationship Id="rId6" Type="http://schemas.openxmlformats.org/officeDocument/2006/relationships/customXml" Target="../../customXml/item369.xml"/><Relationship Id="rId11" Type="http://schemas.openxmlformats.org/officeDocument/2006/relationships/slideLayout" Target="../slideLayouts/slideLayout7.xml"/><Relationship Id="rId5" Type="http://schemas.openxmlformats.org/officeDocument/2006/relationships/customXml" Target="../../customXml/item370.xml"/><Relationship Id="rId15" Type="http://schemas.openxmlformats.org/officeDocument/2006/relationships/image" Target="../media/image5.png"/><Relationship Id="rId10" Type="http://schemas.openxmlformats.org/officeDocument/2006/relationships/customXml" Target="../../customXml/item365.xml"/><Relationship Id="rId4" Type="http://schemas.openxmlformats.org/officeDocument/2006/relationships/customXml" Target="../../customXml/item371.xml"/><Relationship Id="rId9" Type="http://schemas.openxmlformats.org/officeDocument/2006/relationships/customXml" Target="../../customXml/item366.xml"/><Relationship Id="rId1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75.xml"/><Relationship Id="rId13" Type="http://schemas.openxmlformats.org/officeDocument/2006/relationships/image" Target="../media/image5.png"/><Relationship Id="rId3" Type="http://schemas.openxmlformats.org/officeDocument/2006/relationships/customXml" Target="../../customXml/item381.xml"/><Relationship Id="rId7" Type="http://schemas.openxmlformats.org/officeDocument/2006/relationships/customXml" Target="../../customXml/item376.xml"/><Relationship Id="rId12" Type="http://schemas.openxmlformats.org/officeDocument/2006/relationships/image" Target="../media/image2.png"/><Relationship Id="rId2" Type="http://schemas.openxmlformats.org/officeDocument/2006/relationships/customXml" Target="../../customXml/item380.xml"/><Relationship Id="rId1" Type="http://schemas.openxmlformats.org/officeDocument/2006/relationships/customXml" Target="../../customXml/item382.xml"/><Relationship Id="rId6" Type="http://schemas.openxmlformats.org/officeDocument/2006/relationships/customXml" Target="../../customXml/item377.xml"/><Relationship Id="rId11" Type="http://schemas.openxmlformats.org/officeDocument/2006/relationships/image" Target="../media/image3.png"/><Relationship Id="rId5" Type="http://schemas.openxmlformats.org/officeDocument/2006/relationships/customXml" Target="../../customXml/item378.xml"/><Relationship Id="rId10" Type="http://schemas.openxmlformats.org/officeDocument/2006/relationships/notesSlide" Target="../notesSlides/notesSlide27.xml"/><Relationship Id="rId4" Type="http://schemas.openxmlformats.org/officeDocument/2006/relationships/customXml" Target="../../customXml/item379.xml"/><Relationship Id="rId9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86.xml"/><Relationship Id="rId13" Type="http://schemas.openxmlformats.org/officeDocument/2006/relationships/image" Target="../media/image3.png"/><Relationship Id="rId3" Type="http://schemas.openxmlformats.org/officeDocument/2006/relationships/customXml" Target="../../customXml/item391.xml"/><Relationship Id="rId7" Type="http://schemas.openxmlformats.org/officeDocument/2006/relationships/customXml" Target="../../customXml/item387.xml"/><Relationship Id="rId12" Type="http://schemas.openxmlformats.org/officeDocument/2006/relationships/notesSlide" Target="../notesSlides/notesSlide28.xml"/><Relationship Id="rId2" Type="http://schemas.openxmlformats.org/officeDocument/2006/relationships/customXml" Target="../../customXml/item394.xml"/><Relationship Id="rId1" Type="http://schemas.openxmlformats.org/officeDocument/2006/relationships/customXml" Target="../../customXml/item393.xml"/><Relationship Id="rId6" Type="http://schemas.openxmlformats.org/officeDocument/2006/relationships/customXml" Target="../../customXml/item388.xml"/><Relationship Id="rId11" Type="http://schemas.openxmlformats.org/officeDocument/2006/relationships/slideLayout" Target="../slideLayouts/slideLayout7.xml"/><Relationship Id="rId5" Type="http://schemas.openxmlformats.org/officeDocument/2006/relationships/customXml" Target="../../customXml/item389.xml"/><Relationship Id="rId15" Type="http://schemas.openxmlformats.org/officeDocument/2006/relationships/image" Target="../media/image2.png"/><Relationship Id="rId10" Type="http://schemas.openxmlformats.org/officeDocument/2006/relationships/customXml" Target="../../customXml/item384.xml"/><Relationship Id="rId4" Type="http://schemas.openxmlformats.org/officeDocument/2006/relationships/customXml" Target="../../customXml/item390.xml"/><Relationship Id="rId9" Type="http://schemas.openxmlformats.org/officeDocument/2006/relationships/customXml" Target="../../customXml/item385.xml"/><Relationship Id="rId1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customXml" Target="../../customXml/item68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95.xml"/><Relationship Id="rId13" Type="http://schemas.openxmlformats.org/officeDocument/2006/relationships/image" Target="../media/image2.png"/><Relationship Id="rId3" Type="http://schemas.openxmlformats.org/officeDocument/2006/relationships/customXml" Target="../../customXml/item401.xml"/><Relationship Id="rId7" Type="http://schemas.openxmlformats.org/officeDocument/2006/relationships/customXml" Target="../../customXml/item396.xml"/><Relationship Id="rId12" Type="http://schemas.openxmlformats.org/officeDocument/2006/relationships/image" Target="../media/image5.png"/><Relationship Id="rId2" Type="http://schemas.openxmlformats.org/officeDocument/2006/relationships/customXml" Target="../../customXml/item400.xml"/><Relationship Id="rId1" Type="http://schemas.openxmlformats.org/officeDocument/2006/relationships/customXml" Target="../../customXml/item402.xml"/><Relationship Id="rId6" Type="http://schemas.openxmlformats.org/officeDocument/2006/relationships/customXml" Target="../../customXml/item397.xml"/><Relationship Id="rId11" Type="http://schemas.openxmlformats.org/officeDocument/2006/relationships/image" Target="../media/image3.png"/><Relationship Id="rId5" Type="http://schemas.openxmlformats.org/officeDocument/2006/relationships/customXml" Target="../../customXml/item398.xml"/><Relationship Id="rId10" Type="http://schemas.openxmlformats.org/officeDocument/2006/relationships/notesSlide" Target="../notesSlides/notesSlide29.xml"/><Relationship Id="rId4" Type="http://schemas.openxmlformats.org/officeDocument/2006/relationships/customXml" Target="../../customXml/item399.xml"/><Relationship Id="rId9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10.xml"/><Relationship Id="rId13" Type="http://schemas.openxmlformats.org/officeDocument/2006/relationships/slideLayout" Target="../slideLayouts/slideLayout7.xml"/><Relationship Id="rId3" Type="http://schemas.openxmlformats.org/officeDocument/2006/relationships/customXml" Target="../../customXml/item414.xml"/><Relationship Id="rId7" Type="http://schemas.openxmlformats.org/officeDocument/2006/relationships/customXml" Target="../../customXml/item411.xml"/><Relationship Id="rId12" Type="http://schemas.openxmlformats.org/officeDocument/2006/relationships/customXml" Target="../../customXml/item406.xml"/><Relationship Id="rId17" Type="http://schemas.openxmlformats.org/officeDocument/2006/relationships/image" Target="../media/image4.png"/><Relationship Id="rId2" Type="http://schemas.openxmlformats.org/officeDocument/2006/relationships/customXml" Target="../../customXml/item417.xml"/><Relationship Id="rId16" Type="http://schemas.openxmlformats.org/officeDocument/2006/relationships/image" Target="../media/image2.png"/><Relationship Id="rId1" Type="http://schemas.openxmlformats.org/officeDocument/2006/relationships/customXml" Target="../../customXml/item416.xml"/><Relationship Id="rId6" Type="http://schemas.openxmlformats.org/officeDocument/2006/relationships/customXml" Target="../../customXml/item412.xml"/><Relationship Id="rId11" Type="http://schemas.openxmlformats.org/officeDocument/2006/relationships/customXml" Target="../../customXml/item407.xml"/><Relationship Id="rId5" Type="http://schemas.openxmlformats.org/officeDocument/2006/relationships/customXml" Target="../../customXml/item413.xml"/><Relationship Id="rId15" Type="http://schemas.openxmlformats.org/officeDocument/2006/relationships/image" Target="../media/image3.png"/><Relationship Id="rId10" Type="http://schemas.openxmlformats.org/officeDocument/2006/relationships/customXml" Target="../../customXml/item408.xml"/><Relationship Id="rId4" Type="http://schemas.openxmlformats.org/officeDocument/2006/relationships/customXml" Target="../../customXml/item415.xml"/><Relationship Id="rId9" Type="http://schemas.openxmlformats.org/officeDocument/2006/relationships/customXml" Target="../../customXml/item409.xml"/><Relationship Id="rId14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21.xml"/><Relationship Id="rId13" Type="http://schemas.openxmlformats.org/officeDocument/2006/relationships/notesSlide" Target="../notesSlides/notesSlide31.xml"/><Relationship Id="rId3" Type="http://schemas.openxmlformats.org/officeDocument/2006/relationships/customXml" Target="../../customXml/item427.xml"/><Relationship Id="rId7" Type="http://schemas.openxmlformats.org/officeDocument/2006/relationships/customXml" Target="../../customXml/item422.xml"/><Relationship Id="rId12" Type="http://schemas.openxmlformats.org/officeDocument/2006/relationships/slideLayout" Target="../slideLayouts/slideLayout7.xml"/><Relationship Id="rId17" Type="http://schemas.openxmlformats.org/officeDocument/2006/relationships/image" Target="../media/image6.png"/><Relationship Id="rId2" Type="http://schemas.openxmlformats.org/officeDocument/2006/relationships/customXml" Target="../../customXml/item426.xml"/><Relationship Id="rId16" Type="http://schemas.openxmlformats.org/officeDocument/2006/relationships/image" Target="../media/image4.png"/><Relationship Id="rId1" Type="http://schemas.openxmlformats.org/officeDocument/2006/relationships/customXml" Target="../../customXml/item432.xml"/><Relationship Id="rId6" Type="http://schemas.openxmlformats.org/officeDocument/2006/relationships/customXml" Target="../../customXml/item423.xml"/><Relationship Id="rId11" Type="http://schemas.openxmlformats.org/officeDocument/2006/relationships/customXml" Target="../../customXml/item418.xml"/><Relationship Id="rId5" Type="http://schemas.openxmlformats.org/officeDocument/2006/relationships/customXml" Target="../../customXml/item424.xml"/><Relationship Id="rId15" Type="http://schemas.openxmlformats.org/officeDocument/2006/relationships/image" Target="../media/image2.png"/><Relationship Id="rId10" Type="http://schemas.openxmlformats.org/officeDocument/2006/relationships/customXml" Target="../../customXml/item419.xml"/><Relationship Id="rId4" Type="http://schemas.openxmlformats.org/officeDocument/2006/relationships/customXml" Target="../../customXml/item425.xml"/><Relationship Id="rId9" Type="http://schemas.openxmlformats.org/officeDocument/2006/relationships/customXml" Target="../../customXml/item420.xml"/><Relationship Id="rId1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38.xml"/><Relationship Id="rId13" Type="http://schemas.openxmlformats.org/officeDocument/2006/relationships/slideLayout" Target="../slideLayouts/slideLayout7.xml"/><Relationship Id="rId3" Type="http://schemas.openxmlformats.org/officeDocument/2006/relationships/customXml" Target="../../customXml/item442.xml"/><Relationship Id="rId7" Type="http://schemas.openxmlformats.org/officeDocument/2006/relationships/customXml" Target="../../customXml/item440.xml"/><Relationship Id="rId12" Type="http://schemas.openxmlformats.org/officeDocument/2006/relationships/customXml" Target="../../customXml/item434.xml"/><Relationship Id="rId17" Type="http://schemas.openxmlformats.org/officeDocument/2006/relationships/image" Target="../media/image4.png"/><Relationship Id="rId2" Type="http://schemas.openxmlformats.org/officeDocument/2006/relationships/customXml" Target="../../customXml/item452.xml"/><Relationship Id="rId16" Type="http://schemas.openxmlformats.org/officeDocument/2006/relationships/image" Target="../media/image2.png"/><Relationship Id="rId1" Type="http://schemas.openxmlformats.org/officeDocument/2006/relationships/customXml" Target="../../customXml/item451.xml"/><Relationship Id="rId6" Type="http://schemas.openxmlformats.org/officeDocument/2006/relationships/customXml" Target="../../customXml/item439.xml"/><Relationship Id="rId11" Type="http://schemas.openxmlformats.org/officeDocument/2006/relationships/customXml" Target="../../customXml/item435.xml"/><Relationship Id="rId5" Type="http://schemas.openxmlformats.org/officeDocument/2006/relationships/customXml" Target="../../customXml/item441.xml"/><Relationship Id="rId15" Type="http://schemas.openxmlformats.org/officeDocument/2006/relationships/image" Target="../media/image3.png"/><Relationship Id="rId10" Type="http://schemas.openxmlformats.org/officeDocument/2006/relationships/customXml" Target="../../customXml/item436.xml"/><Relationship Id="rId4" Type="http://schemas.openxmlformats.org/officeDocument/2006/relationships/customXml" Target="../../customXml/item443.xml"/><Relationship Id="rId9" Type="http://schemas.openxmlformats.org/officeDocument/2006/relationships/customXml" Target="../../customXml/item437.xml"/><Relationship Id="rId14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55.xml"/><Relationship Id="rId13" Type="http://schemas.openxmlformats.org/officeDocument/2006/relationships/image" Target="../media/image3.png"/><Relationship Id="rId3" Type="http://schemas.openxmlformats.org/officeDocument/2006/relationships/customXml" Target="../../customXml/item460.xml"/><Relationship Id="rId7" Type="http://schemas.openxmlformats.org/officeDocument/2006/relationships/customXml" Target="../../customXml/item456.xml"/><Relationship Id="rId12" Type="http://schemas.openxmlformats.org/officeDocument/2006/relationships/notesSlide" Target="../notesSlides/notesSlide33.xml"/><Relationship Id="rId2" Type="http://schemas.openxmlformats.org/officeDocument/2006/relationships/customXml" Target="../../customXml/item462.xml"/><Relationship Id="rId1" Type="http://schemas.openxmlformats.org/officeDocument/2006/relationships/customXml" Target="../../customXml/item461.xml"/><Relationship Id="rId6" Type="http://schemas.openxmlformats.org/officeDocument/2006/relationships/customXml" Target="../../customXml/item457.xml"/><Relationship Id="rId11" Type="http://schemas.openxmlformats.org/officeDocument/2006/relationships/slideLayout" Target="../slideLayouts/slideLayout7.xml"/><Relationship Id="rId5" Type="http://schemas.openxmlformats.org/officeDocument/2006/relationships/customXml" Target="../../customXml/item458.xml"/><Relationship Id="rId15" Type="http://schemas.openxmlformats.org/officeDocument/2006/relationships/image" Target="../media/image4.png"/><Relationship Id="rId10" Type="http://schemas.openxmlformats.org/officeDocument/2006/relationships/customXml" Target="../../customXml/item453.xml"/><Relationship Id="rId4" Type="http://schemas.openxmlformats.org/officeDocument/2006/relationships/customXml" Target="../../customXml/item459.xml"/><Relationship Id="rId9" Type="http://schemas.openxmlformats.org/officeDocument/2006/relationships/customXml" Target="../../customXml/item454.xml"/><Relationship Id="rId1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68.xml"/><Relationship Id="rId13" Type="http://schemas.openxmlformats.org/officeDocument/2006/relationships/image" Target="../media/image3.png"/><Relationship Id="rId3" Type="http://schemas.openxmlformats.org/officeDocument/2006/relationships/customXml" Target="../../customXml/item473.xml"/><Relationship Id="rId7" Type="http://schemas.openxmlformats.org/officeDocument/2006/relationships/customXml" Target="../../customXml/item469.xml"/><Relationship Id="rId12" Type="http://schemas.openxmlformats.org/officeDocument/2006/relationships/notesSlide" Target="../notesSlides/notesSlide34.xml"/><Relationship Id="rId2" Type="http://schemas.openxmlformats.org/officeDocument/2006/relationships/customXml" Target="../../customXml/item475.xml"/><Relationship Id="rId1" Type="http://schemas.openxmlformats.org/officeDocument/2006/relationships/customXml" Target="../../customXml/item474.xml"/><Relationship Id="rId6" Type="http://schemas.openxmlformats.org/officeDocument/2006/relationships/customXml" Target="../../customXml/item470.xml"/><Relationship Id="rId11" Type="http://schemas.openxmlformats.org/officeDocument/2006/relationships/slideLayout" Target="../slideLayouts/slideLayout7.xml"/><Relationship Id="rId5" Type="http://schemas.openxmlformats.org/officeDocument/2006/relationships/customXml" Target="../../customXml/item471.xml"/><Relationship Id="rId10" Type="http://schemas.openxmlformats.org/officeDocument/2006/relationships/customXml" Target="../../customXml/item466.xml"/><Relationship Id="rId4" Type="http://schemas.openxmlformats.org/officeDocument/2006/relationships/customXml" Target="../../customXml/item472.xml"/><Relationship Id="rId9" Type="http://schemas.openxmlformats.org/officeDocument/2006/relationships/customXml" Target="../../customXml/item467.xml"/><Relationship Id="rId1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76.xml"/><Relationship Id="rId3" Type="http://schemas.openxmlformats.org/officeDocument/2006/relationships/customXml" Target="../../customXml/item482.xml"/><Relationship Id="rId7" Type="http://schemas.openxmlformats.org/officeDocument/2006/relationships/customXml" Target="../../customXml/item477.xml"/><Relationship Id="rId12" Type="http://schemas.openxmlformats.org/officeDocument/2006/relationships/image" Target="../media/image2.png"/><Relationship Id="rId2" Type="http://schemas.openxmlformats.org/officeDocument/2006/relationships/customXml" Target="../../customXml/item481.xml"/><Relationship Id="rId1" Type="http://schemas.openxmlformats.org/officeDocument/2006/relationships/customXml" Target="../../customXml/item483.xml"/><Relationship Id="rId6" Type="http://schemas.openxmlformats.org/officeDocument/2006/relationships/customXml" Target="../../customXml/item478.xml"/><Relationship Id="rId11" Type="http://schemas.openxmlformats.org/officeDocument/2006/relationships/image" Target="../media/image3.png"/><Relationship Id="rId5" Type="http://schemas.openxmlformats.org/officeDocument/2006/relationships/customXml" Target="../../customXml/item479.xml"/><Relationship Id="rId10" Type="http://schemas.openxmlformats.org/officeDocument/2006/relationships/notesSlide" Target="../notesSlides/notesSlide35.xml"/><Relationship Id="rId4" Type="http://schemas.openxmlformats.org/officeDocument/2006/relationships/customXml" Target="../../customXml/item480.xml"/><Relationship Id="rId9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86.xml"/><Relationship Id="rId13" Type="http://schemas.openxmlformats.org/officeDocument/2006/relationships/image" Target="../media/image4.png"/><Relationship Id="rId3" Type="http://schemas.openxmlformats.org/officeDocument/2006/relationships/customXml" Target="../../customXml/item491.xml"/><Relationship Id="rId7" Type="http://schemas.openxmlformats.org/officeDocument/2006/relationships/customXml" Target="../../customXml/item487.xml"/><Relationship Id="rId12" Type="http://schemas.openxmlformats.org/officeDocument/2006/relationships/image" Target="../media/image3.png"/><Relationship Id="rId2" Type="http://schemas.openxmlformats.org/officeDocument/2006/relationships/customXml" Target="../../customXml/item493.xml"/><Relationship Id="rId1" Type="http://schemas.openxmlformats.org/officeDocument/2006/relationships/customXml" Target="../../customXml/item492.xml"/><Relationship Id="rId6" Type="http://schemas.openxmlformats.org/officeDocument/2006/relationships/customXml" Target="../../customXml/item488.xml"/><Relationship Id="rId11" Type="http://schemas.openxmlformats.org/officeDocument/2006/relationships/notesSlide" Target="../notesSlides/notesSlide36.xml"/><Relationship Id="rId5" Type="http://schemas.openxmlformats.org/officeDocument/2006/relationships/customXml" Target="../../customXml/item490.xml"/><Relationship Id="rId10" Type="http://schemas.openxmlformats.org/officeDocument/2006/relationships/slideLayout" Target="../slideLayouts/slideLayout7.xml"/><Relationship Id="rId4" Type="http://schemas.openxmlformats.org/officeDocument/2006/relationships/customXml" Target="../../customXml/item489.xml"/><Relationship Id="rId9" Type="http://schemas.openxmlformats.org/officeDocument/2006/relationships/customXml" Target="../../customXml/item485.xml"/><Relationship Id="rId1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97.xml"/><Relationship Id="rId13" Type="http://schemas.openxmlformats.org/officeDocument/2006/relationships/image" Target="../media/image3.png"/><Relationship Id="rId3" Type="http://schemas.openxmlformats.org/officeDocument/2006/relationships/customXml" Target="../../customXml/item502.xml"/><Relationship Id="rId7" Type="http://schemas.openxmlformats.org/officeDocument/2006/relationships/customXml" Target="../../customXml/item498.xml"/><Relationship Id="rId12" Type="http://schemas.openxmlformats.org/officeDocument/2006/relationships/notesSlide" Target="../notesSlides/notesSlide37.xml"/><Relationship Id="rId2" Type="http://schemas.openxmlformats.org/officeDocument/2006/relationships/customXml" Target="../../customXml/item528.xml"/><Relationship Id="rId1" Type="http://schemas.openxmlformats.org/officeDocument/2006/relationships/customXml" Target="../../customXml/item527.xml"/><Relationship Id="rId6" Type="http://schemas.openxmlformats.org/officeDocument/2006/relationships/customXml" Target="../../customXml/item500.xml"/><Relationship Id="rId11" Type="http://schemas.openxmlformats.org/officeDocument/2006/relationships/slideLayout" Target="../slideLayouts/slideLayout7.xml"/><Relationship Id="rId5" Type="http://schemas.openxmlformats.org/officeDocument/2006/relationships/customXml" Target="../../customXml/item499.xml"/><Relationship Id="rId15" Type="http://schemas.openxmlformats.org/officeDocument/2006/relationships/image" Target="../media/image2.png"/><Relationship Id="rId10" Type="http://schemas.openxmlformats.org/officeDocument/2006/relationships/customXml" Target="../../customXml/item495.xml"/><Relationship Id="rId4" Type="http://schemas.openxmlformats.org/officeDocument/2006/relationships/customXml" Target="../../customXml/item501.xml"/><Relationship Id="rId9" Type="http://schemas.openxmlformats.org/officeDocument/2006/relationships/customXml" Target="../../customXml/item496.xml"/><Relationship Id="rId1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customXml" Target="../../customXml/item111.xml"/><Relationship Id="rId7" Type="http://schemas.openxmlformats.org/officeDocument/2006/relationships/customXml" Target="../../customXml/item135.xml"/><Relationship Id="rId12" Type="http://schemas.openxmlformats.org/officeDocument/2006/relationships/image" Target="../media/image2.png"/><Relationship Id="rId2" Type="http://schemas.openxmlformats.org/officeDocument/2006/relationships/customXml" Target="../../customXml/item220.xml"/><Relationship Id="rId1" Type="http://schemas.openxmlformats.org/officeDocument/2006/relationships/customXml" Target="../../customXml/item173.xml"/><Relationship Id="rId6" Type="http://schemas.openxmlformats.org/officeDocument/2006/relationships/customXml" Target="../../customXml/item120.xml"/><Relationship Id="rId11" Type="http://schemas.openxmlformats.org/officeDocument/2006/relationships/image" Target="../media/image4.png"/><Relationship Id="rId5" Type="http://schemas.openxmlformats.org/officeDocument/2006/relationships/customXml" Target="../../customXml/item180.xml"/><Relationship Id="rId10" Type="http://schemas.openxmlformats.org/officeDocument/2006/relationships/image" Target="../media/image3.png"/><Relationship Id="rId4" Type="http://schemas.openxmlformats.org/officeDocument/2006/relationships/customXml" Target="../../customXml/item240.xml"/><Relationship Id="rId9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165.xml"/><Relationship Id="rId13" Type="http://schemas.openxmlformats.org/officeDocument/2006/relationships/image" Target="../media/image4.png"/><Relationship Id="rId3" Type="http://schemas.openxmlformats.org/officeDocument/2006/relationships/customXml" Target="../../customXml/item211.xml"/><Relationship Id="rId7" Type="http://schemas.openxmlformats.org/officeDocument/2006/relationships/customXml" Target="../../customXml/item215.xml"/><Relationship Id="rId12" Type="http://schemas.openxmlformats.org/officeDocument/2006/relationships/image" Target="../media/image3.png"/><Relationship Id="rId2" Type="http://schemas.openxmlformats.org/officeDocument/2006/relationships/customXml" Target="../../customXml/item261.xml"/><Relationship Id="rId1" Type="http://schemas.openxmlformats.org/officeDocument/2006/relationships/customXml" Target="../../customXml/item93.xml"/><Relationship Id="rId6" Type="http://schemas.openxmlformats.org/officeDocument/2006/relationships/customXml" Target="../../customXml/item89.xml"/><Relationship Id="rId11" Type="http://schemas.openxmlformats.org/officeDocument/2006/relationships/notesSlide" Target="../notesSlides/notesSlide4.xml"/><Relationship Id="rId5" Type="http://schemas.openxmlformats.org/officeDocument/2006/relationships/customXml" Target="../../customXml/item169.xml"/><Relationship Id="rId10" Type="http://schemas.openxmlformats.org/officeDocument/2006/relationships/slideLayout" Target="../slideLayouts/slideLayout7.xml"/><Relationship Id="rId4" Type="http://schemas.openxmlformats.org/officeDocument/2006/relationships/customXml" Target="../../customXml/item57.xml"/><Relationship Id="rId9" Type="http://schemas.openxmlformats.org/officeDocument/2006/relationships/customXml" Target="../../customXml/item116.xml"/><Relationship Id="rId1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customXml" Target="../../customXml/item118.xml"/><Relationship Id="rId7" Type="http://schemas.openxmlformats.org/officeDocument/2006/relationships/customXml" Target="../../customXml/item185.xml"/><Relationship Id="rId12" Type="http://schemas.openxmlformats.org/officeDocument/2006/relationships/image" Target="../media/image2.png"/><Relationship Id="rId2" Type="http://schemas.openxmlformats.org/officeDocument/2006/relationships/customXml" Target="../../customXml/item161.xml"/><Relationship Id="rId1" Type="http://schemas.openxmlformats.org/officeDocument/2006/relationships/customXml" Target="../../customXml/item224.xml"/><Relationship Id="rId6" Type="http://schemas.openxmlformats.org/officeDocument/2006/relationships/customXml" Target="../../customXml/item145.xml"/><Relationship Id="rId11" Type="http://schemas.openxmlformats.org/officeDocument/2006/relationships/image" Target="../media/image4.png"/><Relationship Id="rId5" Type="http://schemas.openxmlformats.org/officeDocument/2006/relationships/customXml" Target="../../customXml/item226.xml"/><Relationship Id="rId10" Type="http://schemas.openxmlformats.org/officeDocument/2006/relationships/image" Target="../media/image3.png"/><Relationship Id="rId4" Type="http://schemas.openxmlformats.org/officeDocument/2006/relationships/customXml" Target="../../customXml/item9.xml"/><Relationship Id="rId9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48.xml"/><Relationship Id="rId13" Type="http://schemas.openxmlformats.org/officeDocument/2006/relationships/image" Target="../media/image3.png"/><Relationship Id="rId3" Type="http://schemas.openxmlformats.org/officeDocument/2006/relationships/customXml" Target="../../customXml/item108.xml"/><Relationship Id="rId7" Type="http://schemas.openxmlformats.org/officeDocument/2006/relationships/customXml" Target="../../customXml/item202.xml"/><Relationship Id="rId12" Type="http://schemas.openxmlformats.org/officeDocument/2006/relationships/notesSlide" Target="../notesSlides/notesSlide6.xml"/><Relationship Id="rId2" Type="http://schemas.openxmlformats.org/officeDocument/2006/relationships/customXml" Target="../../customXml/item153.xml"/><Relationship Id="rId1" Type="http://schemas.openxmlformats.org/officeDocument/2006/relationships/customXml" Target="../../customXml/item101.xml"/><Relationship Id="rId6" Type="http://schemas.openxmlformats.org/officeDocument/2006/relationships/customXml" Target="../../customXml/item96.xml"/><Relationship Id="rId11" Type="http://schemas.openxmlformats.org/officeDocument/2006/relationships/slideLayout" Target="../slideLayouts/slideLayout7.xml"/><Relationship Id="rId5" Type="http://schemas.openxmlformats.org/officeDocument/2006/relationships/customXml" Target="../../customXml/item209.xml"/><Relationship Id="rId15" Type="http://schemas.openxmlformats.org/officeDocument/2006/relationships/image" Target="../media/image2.png"/><Relationship Id="rId10" Type="http://schemas.openxmlformats.org/officeDocument/2006/relationships/customXml" Target="../../customXml/item147.xml"/><Relationship Id="rId4" Type="http://schemas.openxmlformats.org/officeDocument/2006/relationships/customXml" Target="../../customXml/item123.xml"/><Relationship Id="rId9" Type="http://schemas.openxmlformats.org/officeDocument/2006/relationships/customXml" Target="../../customXml/item117.xml"/><Relationship Id="rId1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72.xml"/><Relationship Id="rId13" Type="http://schemas.openxmlformats.org/officeDocument/2006/relationships/image" Target="../media/image3.png"/><Relationship Id="rId3" Type="http://schemas.openxmlformats.org/officeDocument/2006/relationships/customXml" Target="../../customXml/item218.xml"/><Relationship Id="rId7" Type="http://schemas.openxmlformats.org/officeDocument/2006/relationships/customXml" Target="../../customXml/item99.xml"/><Relationship Id="rId12" Type="http://schemas.openxmlformats.org/officeDocument/2006/relationships/notesSlide" Target="../notesSlides/notesSlide7.xml"/><Relationship Id="rId2" Type="http://schemas.openxmlformats.org/officeDocument/2006/relationships/customXml" Target="../../customXml/item157.xml"/><Relationship Id="rId16" Type="http://schemas.openxmlformats.org/officeDocument/2006/relationships/image" Target="../media/image5.png"/><Relationship Id="rId1" Type="http://schemas.openxmlformats.org/officeDocument/2006/relationships/customXml" Target="../../customXml/item102.xml"/><Relationship Id="rId6" Type="http://schemas.openxmlformats.org/officeDocument/2006/relationships/customXml" Target="../../customXml/item170.xml"/><Relationship Id="rId11" Type="http://schemas.openxmlformats.org/officeDocument/2006/relationships/slideLayout" Target="../slideLayouts/slideLayout7.xml"/><Relationship Id="rId5" Type="http://schemas.openxmlformats.org/officeDocument/2006/relationships/customXml" Target="../../customXml/item192.xml"/><Relationship Id="rId15" Type="http://schemas.openxmlformats.org/officeDocument/2006/relationships/image" Target="../media/image2.png"/><Relationship Id="rId10" Type="http://schemas.openxmlformats.org/officeDocument/2006/relationships/customXml" Target="../../customXml/item19.xml"/><Relationship Id="rId4" Type="http://schemas.openxmlformats.org/officeDocument/2006/relationships/customXml" Target="../../customXml/item127.xml"/><Relationship Id="rId9" Type="http://schemas.openxmlformats.org/officeDocument/2006/relationships/customXml" Target="../../customXml/item45.xml"/><Relationship Id="rId1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168.xml"/><Relationship Id="rId13" Type="http://schemas.openxmlformats.org/officeDocument/2006/relationships/image" Target="../media/image4.png"/><Relationship Id="rId3" Type="http://schemas.openxmlformats.org/officeDocument/2006/relationships/customXml" Target="../../customXml/item47.xml"/><Relationship Id="rId7" Type="http://schemas.openxmlformats.org/officeDocument/2006/relationships/customXml" Target="../../customXml/item207.xml"/><Relationship Id="rId12" Type="http://schemas.openxmlformats.org/officeDocument/2006/relationships/image" Target="../media/image3.png"/><Relationship Id="rId2" Type="http://schemas.openxmlformats.org/officeDocument/2006/relationships/customXml" Target="../../customXml/item154.xml"/><Relationship Id="rId1" Type="http://schemas.openxmlformats.org/officeDocument/2006/relationships/customXml" Target="../../customXml/item73.xml"/><Relationship Id="rId6" Type="http://schemas.openxmlformats.org/officeDocument/2006/relationships/customXml" Target="../../customXml/item231.xml"/><Relationship Id="rId11" Type="http://schemas.openxmlformats.org/officeDocument/2006/relationships/notesSlide" Target="../notesSlides/notesSlide8.xml"/><Relationship Id="rId5" Type="http://schemas.openxmlformats.org/officeDocument/2006/relationships/customXml" Target="../../customXml/item103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7.xml"/><Relationship Id="rId4" Type="http://schemas.openxmlformats.org/officeDocument/2006/relationships/customXml" Target="../../customXml/item20.xml"/><Relationship Id="rId9" Type="http://schemas.openxmlformats.org/officeDocument/2006/relationships/customXml" Target="../../customXml/item183.xml"/><Relationship Id="rId1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>
            <a:normAutofit/>
          </a:bodyPr>
          <a:lstStyle/>
          <a:p>
            <a:pPr algn="ctr"/>
            <a:r>
              <a:rPr lang="en-US" sz="4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Human-Computer Interaction Hi-Fi Prototype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048000" y="2232467"/>
            <a:ext cx="6096000" cy="1541559"/>
          </a:xfr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 fontScale="92500" lnSpcReduction="20000"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3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Done by: </a:t>
            </a:r>
            <a:r>
              <a:rPr lang="en-US" sz="30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Khiew</a:t>
            </a:r>
            <a:r>
              <a:rPr lang="en-US" sz="3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Jian bin 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3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Group : FSP6 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3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Seat : C13</a:t>
            </a:r>
          </a:p>
          <a:p>
            <a:pPr marL="0" indent="0">
              <a:buNone/>
            </a:pPr>
            <a:endParaRPr lang="en-US" b="1" dirty="0">
              <a:ln/>
              <a:solidFill>
                <a:schemeClr val="accent3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0" y="4315805"/>
            <a:ext cx="6096000" cy="16414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lvl="0" algn="ctr">
              <a:spcBef>
                <a:spcPts val="1000"/>
              </a:spcBef>
            </a:pP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Reviewed by: Chan 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Yanting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Kennard</a:t>
            </a:r>
          </a:p>
          <a:p>
            <a:pPr lvl="0" algn="ctr">
              <a:spcBef>
                <a:spcPts val="1000"/>
              </a:spcBef>
            </a:pP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Group : FSP6</a:t>
            </a:r>
          </a:p>
          <a:p>
            <a:pPr lvl="0" algn="ctr">
              <a:spcBef>
                <a:spcPts val="1000"/>
              </a:spcBef>
            </a:pP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Seat : C12</a:t>
            </a:r>
          </a:p>
        </p:txBody>
      </p:sp>
    </p:spTree>
    <p:extLst>
      <p:ext uri="{BB962C8B-B14F-4D97-AF65-F5344CB8AC3E}">
        <p14:creationId xmlns:p14="http://schemas.microsoft.com/office/powerpoint/2010/main" val="1798443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7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A6A6A6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6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5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4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Task description goes here.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New Task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39" name="TextBox 238"/>
          <p:cNvSpPr txBox="1"/>
          <p:nvPr/>
        </p:nvSpPr>
        <p:spPr>
          <a:xfrm>
            <a:off x="138896" y="231494"/>
            <a:ext cx="31713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</p:txBody>
      </p:sp>
      <p:sp>
        <p:nvSpPr>
          <p:cNvPr id="240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2047248" y="1040935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7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5933889" y="123259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48" name="Group 247"/>
          <p:cNvGrpSpPr/>
          <p:nvPr/>
        </p:nvGrpSpPr>
        <p:grpSpPr>
          <a:xfrm>
            <a:off x="4618087" y="160861"/>
            <a:ext cx="649004" cy="307777"/>
            <a:chOff x="5996154" y="3246735"/>
            <a:chExt cx="649004" cy="307777"/>
          </a:xfrm>
        </p:grpSpPr>
        <p:sp>
          <p:nvSpPr>
            <p:cNvPr id="249" name="TextBox 248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51" name="Arrow: Down 250"/>
            <p:cNvSpPr/>
            <p:nvPr/>
          </p:nvSpPr>
          <p:spPr>
            <a:xfrm rot="16200000">
              <a:off x="6490766" y="3306867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5394074" y="140205"/>
            <a:ext cx="1313142" cy="328433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493144"/>
      </p:ext>
    </p:extLst>
  </p:cSld>
  <p:clrMapOvr>
    <a:masterClrMapping/>
  </p:clrMapOvr>
  <p:transition advClick="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01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L 0.3125 -0.11064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25" y="-5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247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1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 animBg="1"/>
      <p:bldP spid="240" grpId="1" animBg="1"/>
      <p:bldP spid="240" grpId="2" animBg="1"/>
      <p:bldP spid="240" grpId="3" animBg="1"/>
      <p:bldP spid="247" grpId="0" animBg="1"/>
      <p:bldP spid="247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6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sp>
        <p:nvSpPr>
          <p:cNvPr id="213" name="Rectangle 212"/>
          <p:cNvSpPr/>
          <p:nvPr/>
        </p:nvSpPr>
        <p:spPr>
          <a:xfrm>
            <a:off x="5382321" y="153865"/>
            <a:ext cx="1317158" cy="331120"/>
          </a:xfrm>
          <a:prstGeom prst="rect">
            <a:avLst/>
          </a:prstGeom>
          <a:ln>
            <a:solidFill>
              <a:srgbClr val="4167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A6A6A6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5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>
                  <p:custDataLst>
                    <p:custData r:id="rId3"/>
                  </p:custDataLst>
                </p:nvPr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2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Task description goes here.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New Task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1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39" name="TextBox 238"/>
          <p:cNvSpPr txBox="1"/>
          <p:nvPr/>
        </p:nvSpPr>
        <p:spPr>
          <a:xfrm>
            <a:off x="138896" y="231494"/>
            <a:ext cx="31713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</p:txBody>
      </p:sp>
      <p:grpSp>
        <p:nvGrpSpPr>
          <p:cNvPr id="197" name="Group 196"/>
          <p:cNvGrpSpPr/>
          <p:nvPr/>
        </p:nvGrpSpPr>
        <p:grpSpPr>
          <a:xfrm>
            <a:off x="6707216" y="156104"/>
            <a:ext cx="103243" cy="674207"/>
            <a:chOff x="8393386" y="2653809"/>
            <a:chExt cx="103243" cy="934582"/>
          </a:xfrm>
        </p:grpSpPr>
        <p:sp>
          <p:nvSpPr>
            <p:cNvPr id="198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199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00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05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1" name="Straight Connector 210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9200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 advClick="0" advTm="0">
        <p:fade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L -2.70833E-6 0.04745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7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sp>
        <p:nvSpPr>
          <p:cNvPr id="213" name="Rectangle 212"/>
          <p:cNvSpPr/>
          <p:nvPr/>
        </p:nvSpPr>
        <p:spPr>
          <a:xfrm>
            <a:off x="5382321" y="500997"/>
            <a:ext cx="1317158" cy="331120"/>
          </a:xfrm>
          <a:prstGeom prst="rect">
            <a:avLst/>
          </a:prstGeom>
          <a:ln>
            <a:solidFill>
              <a:srgbClr val="4167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A6A6A6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6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5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</a:t>
            </a:r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No Date</a:t>
            </a:r>
            <a:endParaRPr lang="en-US" sz="1200" dirty="0">
              <a:effectLst>
                <a:outerShdw blurRad="88900" sx="103000" sy="103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4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Task description goes here.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New Task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39" name="TextBox 238"/>
          <p:cNvSpPr txBox="1"/>
          <p:nvPr/>
        </p:nvSpPr>
        <p:spPr>
          <a:xfrm>
            <a:off x="138896" y="231494"/>
            <a:ext cx="31713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</p:txBody>
      </p:sp>
      <p:grpSp>
        <p:nvGrpSpPr>
          <p:cNvPr id="197" name="Group 196"/>
          <p:cNvGrpSpPr/>
          <p:nvPr/>
        </p:nvGrpSpPr>
        <p:grpSpPr>
          <a:xfrm>
            <a:off x="6707216" y="156104"/>
            <a:ext cx="103243" cy="674207"/>
            <a:chOff x="8393386" y="2653809"/>
            <a:chExt cx="103243" cy="934582"/>
          </a:xfrm>
        </p:grpSpPr>
        <p:sp>
          <p:nvSpPr>
            <p:cNvPr id="198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199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00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05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11" name="Straight Connector 210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3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1990532" y="1040935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4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5947945" y="530888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52" name="Group 251"/>
          <p:cNvGrpSpPr/>
          <p:nvPr/>
        </p:nvGrpSpPr>
        <p:grpSpPr>
          <a:xfrm>
            <a:off x="5837782" y="892851"/>
            <a:ext cx="521297" cy="471919"/>
            <a:chOff x="5996154" y="3082593"/>
            <a:chExt cx="521297" cy="471919"/>
          </a:xfrm>
        </p:grpSpPr>
        <p:sp>
          <p:nvSpPr>
            <p:cNvPr id="254" name="TextBox 253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55" name="Arrow: Down 254"/>
            <p:cNvSpPr/>
            <p:nvPr/>
          </p:nvSpPr>
          <p:spPr>
            <a:xfrm rot="10800000">
              <a:off x="6195180" y="3082593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Action Button: Go Forward or Next 5">
            <a:hlinkClick r:id="" action="ppaction://hlinkshowjump?jump=nextslide" highlightClick="1"/>
          </p:cNvPr>
          <p:cNvSpPr/>
          <p:nvPr/>
        </p:nvSpPr>
        <p:spPr>
          <a:xfrm>
            <a:off x="5394074" y="485098"/>
            <a:ext cx="1313142" cy="343784"/>
          </a:xfrm>
          <a:prstGeom prst="actionButtonForwardNex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4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>
        <p:fade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4.07407E-6 L 0.32122 -0.05023 " pathEditMode="fixed" rAng="0" ptsTypes="AA">
                                      <p:cBhvr>
                                        <p:cTn id="16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55" y="-2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300" tmFilter="0, 0; .2, .5; .8, .5; 1, 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150" autoRev="1" fill="hold"/>
                                        <p:tgtEl>
                                          <p:spTgt spid="2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800"/>
                            </p:stCondLst>
                            <p:childTnLst>
                              <p:par>
                                <p:cTn id="2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800"/>
                            </p:stCondLst>
                            <p:childTnLst>
                              <p:par>
                                <p:cTn id="25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100" fill="hold"/>
                                        <p:tgtEl>
                                          <p:spTgt spid="244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5"/>
                                            </p:cond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900"/>
                            </p:stCondLst>
                            <p:childTnLst>
                              <p:par>
                                <p:cTn id="28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 animBg="1"/>
      <p:bldP spid="243" grpId="1" animBg="1"/>
      <p:bldP spid="243" grpId="2" animBg="1"/>
      <p:bldP spid="243" grpId="3" animBg="1"/>
      <p:bldP spid="244" grpId="0" animBg="1"/>
      <p:bldP spid="244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Task Title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9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8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7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6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Time to race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Competition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0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2965704" y="1620645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7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5341150" y="1234988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48" name="Group 247"/>
          <p:cNvGrpSpPr/>
          <p:nvPr/>
        </p:nvGrpSpPr>
        <p:grpSpPr>
          <a:xfrm>
            <a:off x="4028211" y="1185273"/>
            <a:ext cx="726232" cy="307777"/>
            <a:chOff x="5996154" y="3246735"/>
            <a:chExt cx="726232" cy="307777"/>
          </a:xfrm>
        </p:grpSpPr>
        <p:sp>
          <p:nvSpPr>
            <p:cNvPr id="249" name="TextBox 248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51" name="Arrow: Down 250"/>
            <p:cNvSpPr/>
            <p:nvPr/>
          </p:nvSpPr>
          <p:spPr>
            <a:xfrm rot="16200000">
              <a:off x="6567994" y="3306867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4903350" y="1216006"/>
            <a:ext cx="1165348" cy="312812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2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99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1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01"/>
                            </p:stCondLst>
                            <p:childTnLst>
                              <p:par>
                                <p:cTn id="1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01"/>
                            </p:stCondLst>
                            <p:childTnLst>
                              <p:par>
                                <p:cTn id="21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4.81481E-6 L 0.19127 -0.03425 " pathEditMode="fixed" rAng="0" ptsTypes="AA">
                                      <p:cBhvr>
                                        <p:cTn id="22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57" y="-1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01"/>
                            </p:stCondLst>
                            <p:childTnLst>
                              <p:par>
                                <p:cTn id="24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300" tmFilter="0, 0; .2, .5; .8, .5; 1, 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150" autoRev="1" fill="hold"/>
                                        <p:tgtEl>
                                          <p:spTgt spid="2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1"/>
                            </p:stCondLst>
                            <p:childTnLst>
                              <p:par>
                                <p:cTn id="2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1"/>
                            </p:stCondLst>
                            <p:childTnLst>
                              <p:par>
                                <p:cTn id="31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100" fill="hold"/>
                                        <p:tgtEl>
                                          <p:spTgt spid="247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1"/>
                                            </p:cond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101"/>
                            </p:stCondLst>
                            <p:childTnLst>
                              <p:par>
                                <p:cTn id="34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 animBg="1"/>
      <p:bldP spid="240" grpId="1" animBg="1"/>
      <p:bldP spid="240" grpId="2" animBg="1"/>
      <p:bldP spid="240" grpId="3" animBg="1"/>
      <p:bldP spid="247" grpId="0" animBg="1"/>
      <p:bldP spid="247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Task Title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7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6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5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4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Time to race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Competition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2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3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1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pic>
        <p:nvPicPr>
          <p:cNvPr id="212" name="Picture 2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  <p:sp>
        <p:nvSpPr>
          <p:cNvPr id="214" name="Rectangle 213"/>
          <p:cNvSpPr/>
          <p:nvPr/>
        </p:nvSpPr>
        <p:spPr>
          <a:xfrm>
            <a:off x="4897001" y="1227013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</p:spTree>
    <p:extLst>
      <p:ext uri="{BB962C8B-B14F-4D97-AF65-F5344CB8AC3E}">
        <p14:creationId xmlns:p14="http://schemas.microsoft.com/office/powerpoint/2010/main" val="3671014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22" presetClass="exit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" dur="500"/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2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Task Title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Description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9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8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7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6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Time to race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05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3135347" y="1939683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3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5966985" y="1752345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Action Button: Go Forward or Next 5">
            <a:hlinkClick r:id="" action="ppaction://hlinkshowjump?jump=nextslide" highlightClick="1"/>
          </p:cNvPr>
          <p:cNvSpPr/>
          <p:nvPr/>
        </p:nvSpPr>
        <p:spPr>
          <a:xfrm>
            <a:off x="4903783" y="1626893"/>
            <a:ext cx="2350058" cy="583343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4074341" y="1744884"/>
            <a:ext cx="710078" cy="307777"/>
            <a:chOff x="5996154" y="3246735"/>
            <a:chExt cx="710078" cy="307777"/>
          </a:xfrm>
        </p:grpSpPr>
        <p:sp>
          <p:nvSpPr>
            <p:cNvPr id="240" name="TextBox 239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41" name="Arrow: Down 240"/>
            <p:cNvSpPr/>
            <p:nvPr/>
          </p:nvSpPr>
          <p:spPr>
            <a:xfrm rot="16200000">
              <a:off x="6551840" y="3306867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332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1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2.59259E-6 L 0.22799 -0.00139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9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8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8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213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9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animBg="1"/>
      <p:bldP spid="205" grpId="1" animBg="1"/>
      <p:bldP spid="205" grpId="2" animBg="1"/>
      <p:bldP spid="205" grpId="3" animBg="1"/>
      <p:bldP spid="213" grpId="0" animBg="1"/>
      <p:bldP spid="213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Task Title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Description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7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6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5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4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2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3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1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pic>
        <p:nvPicPr>
          <p:cNvPr id="212" name="Picture 2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  <p:sp>
        <p:nvSpPr>
          <p:cNvPr id="249" name="Rectangle 248"/>
          <p:cNvSpPr/>
          <p:nvPr/>
        </p:nvSpPr>
        <p:spPr>
          <a:xfrm>
            <a:off x="4903350" y="1630855"/>
            <a:ext cx="2343129" cy="579381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r>
              <a:rPr lang="en-US" sz="1000" b="1" i="1" u="sng" dirty="0"/>
              <a:t>Description:</a:t>
            </a:r>
            <a:r>
              <a:rPr lang="en-US" sz="800" b="1" i="1" u="sng" dirty="0"/>
              <a:t> </a:t>
            </a:r>
          </a:p>
          <a:p>
            <a:r>
              <a:rPr lang="en-US" sz="900" dirty="0"/>
              <a:t>Time to race</a:t>
            </a:r>
            <a:endParaRPr lang="en-US" sz="800" dirty="0"/>
          </a:p>
        </p:txBody>
      </p:sp>
      <p:sp>
        <p:nvSpPr>
          <p:cNvPr id="251" name="Rectangle 250"/>
          <p:cNvSpPr/>
          <p:nvPr/>
        </p:nvSpPr>
        <p:spPr>
          <a:xfrm>
            <a:off x="4896006" y="1629432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79" name="Rectangle 278"/>
          <p:cNvSpPr/>
          <p:nvPr/>
        </p:nvSpPr>
        <p:spPr>
          <a:xfrm>
            <a:off x="4903350" y="1648315"/>
            <a:ext cx="2343129" cy="579381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endParaRPr lang="en-US" sz="900" dirty="0"/>
          </a:p>
          <a:p>
            <a:r>
              <a:rPr lang="en-US" sz="900" dirty="0"/>
              <a:t>                        to the mountain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110573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601"/>
                            </p:stCondLst>
                            <p:childTnLst>
                              <p:par>
                                <p:cTn id="13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2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Task Title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Description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</a:t>
            </a:r>
            <a:r>
              <a:rPr lang="en-US" sz="2000" dirty="0"/>
              <a:t>Start </a:t>
            </a:r>
            <a:r>
              <a:rPr lang="en-US" sz="2000" dirty="0"/>
              <a:t>Date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9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8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7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6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9" name="Rectangle 248"/>
          <p:cNvSpPr/>
          <p:nvPr/>
        </p:nvSpPr>
        <p:spPr>
          <a:xfrm>
            <a:off x="4903350" y="1630855"/>
            <a:ext cx="2343129" cy="579381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r>
              <a:rPr lang="en-US" sz="1000" b="1" i="1" u="sng" dirty="0"/>
              <a:t>Description:</a:t>
            </a:r>
            <a:r>
              <a:rPr lang="en-US" sz="800" b="1" i="1" u="sng" dirty="0"/>
              <a:t> </a:t>
            </a:r>
          </a:p>
          <a:p>
            <a:r>
              <a:rPr lang="en-US" sz="900" dirty="0"/>
              <a:t>Time to race to the mountain</a:t>
            </a:r>
            <a:endParaRPr lang="en-US" sz="800" dirty="0"/>
          </a:p>
        </p:txBody>
      </p:sp>
      <p:sp>
        <p:nvSpPr>
          <p:cNvPr id="251" name="Rectangle 250"/>
          <p:cNvSpPr/>
          <p:nvPr/>
        </p:nvSpPr>
        <p:spPr>
          <a:xfrm>
            <a:off x="4896006" y="1629432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05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3033721" y="2263089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3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6199542" y="2260013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14" name="Group 213"/>
          <p:cNvGrpSpPr/>
          <p:nvPr/>
        </p:nvGrpSpPr>
        <p:grpSpPr>
          <a:xfrm>
            <a:off x="6065913" y="1827122"/>
            <a:ext cx="521297" cy="476913"/>
            <a:chOff x="5996154" y="3246735"/>
            <a:chExt cx="521297" cy="476913"/>
          </a:xfrm>
        </p:grpSpPr>
        <p:sp>
          <p:nvSpPr>
            <p:cNvPr id="215" name="TextBox 214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16" name="Arrow: Down 215"/>
            <p:cNvSpPr/>
            <p:nvPr/>
          </p:nvSpPr>
          <p:spPr>
            <a:xfrm>
              <a:off x="6213126" y="3536137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6121028" y="2351688"/>
            <a:ext cx="281245" cy="126575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8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1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4.81481E-6 L 0.25494 0.02338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47" y="1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213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8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animBg="1"/>
      <p:bldP spid="205" grpId="1" animBg="1"/>
      <p:bldP spid="205" grpId="2" animBg="1"/>
      <p:bldP spid="205" grpId="3" animBg="1"/>
      <p:bldP spid="213" grpId="0" animBg="1"/>
      <p:bldP spid="213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Task Title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Description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Change </a:t>
            </a:r>
            <a:r>
              <a:rPr lang="en-US" sz="2000" dirty="0"/>
              <a:t>Start </a:t>
            </a:r>
            <a:r>
              <a:rPr lang="en-US" sz="2000" dirty="0"/>
              <a:t>Date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8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7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6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sp>
        <p:nvSpPr>
          <p:cNvPr id="57" name="Rectangle 56"/>
          <p:cNvSpPr/>
          <p:nvPr/>
        </p:nvSpPr>
        <p:spPr>
          <a:xfrm>
            <a:off x="4903783" y="2550314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End Date  :</a:t>
            </a:r>
          </a:p>
        </p:txBody>
      </p:sp>
      <p:sp>
        <p:nvSpPr>
          <p:cNvPr id="92" name="Content1"/>
          <p:cNvSpPr/>
          <p:nvPr/>
        </p:nvSpPr>
        <p:spPr bwMode="auto">
          <a:xfrm>
            <a:off x="6131043" y="2351701"/>
            <a:ext cx="277411" cy="12773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defTabSz="91409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232323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rPr>
              <a:t>26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solidFill>
                <a:srgbClr val="232323"/>
              </a:soli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6479543" y="2351688"/>
            <a:ext cx="261827" cy="127735"/>
            <a:chOff x="618244" y="3725852"/>
            <a:chExt cx="656903" cy="320480"/>
          </a:xfrm>
        </p:grpSpPr>
        <p:sp>
          <p:nvSpPr>
            <p:cNvPr id="89" name="Content2"/>
            <p:cNvSpPr/>
            <p:nvPr/>
          </p:nvSpPr>
          <p:spPr bwMode="auto">
            <a:xfrm>
              <a:off x="618244" y="3725852"/>
              <a:ext cx="656903" cy="32048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+mn-ea"/>
                  <a:cs typeface="Segoe UI" pitchFamily="34" charset="0"/>
                </a:rPr>
                <a:t>5</a:t>
              </a:r>
            </a:p>
          </p:txBody>
        </p:sp>
        <p:sp>
          <p:nvSpPr>
            <p:cNvPr id="90" name="DownArrow2"/>
            <p:cNvSpPr/>
            <p:nvPr/>
          </p:nvSpPr>
          <p:spPr bwMode="auto">
            <a:xfrm rot="5400000">
              <a:off x="1093995" y="3844761"/>
              <a:ext cx="60862" cy="76201"/>
            </a:xfrm>
            <a:custGeom>
              <a:avLst/>
              <a:gdLst>
                <a:gd name="connsiteX0" fmla="*/ 0 w 88508"/>
                <a:gd name="connsiteY0" fmla="*/ 0 h 100794"/>
                <a:gd name="connsiteX1" fmla="*/ 44254 w 88508"/>
                <a:gd name="connsiteY1" fmla="*/ 0 h 100794"/>
                <a:gd name="connsiteX2" fmla="*/ 88508 w 88508"/>
                <a:gd name="connsiteY2" fmla="*/ 50397 h 100794"/>
                <a:gd name="connsiteX3" fmla="*/ 44254 w 88508"/>
                <a:gd name="connsiteY3" fmla="*/ 100794 h 100794"/>
                <a:gd name="connsiteX4" fmla="*/ 0 w 88508"/>
                <a:gd name="connsiteY4" fmla="*/ 100794 h 100794"/>
                <a:gd name="connsiteX5" fmla="*/ 44254 w 88508"/>
                <a:gd name="connsiteY5" fmla="*/ 50397 h 100794"/>
                <a:gd name="connsiteX6" fmla="*/ 0 w 88508"/>
                <a:gd name="connsiteY6" fmla="*/ 0 h 100794"/>
                <a:gd name="connsiteX0" fmla="*/ 14630 w 88508"/>
                <a:gd name="connsiteY0" fmla="*/ 0 h 100794"/>
                <a:gd name="connsiteX1" fmla="*/ 44254 w 88508"/>
                <a:gd name="connsiteY1" fmla="*/ 0 h 100794"/>
                <a:gd name="connsiteX2" fmla="*/ 88508 w 88508"/>
                <a:gd name="connsiteY2" fmla="*/ 50397 h 100794"/>
                <a:gd name="connsiteX3" fmla="*/ 44254 w 88508"/>
                <a:gd name="connsiteY3" fmla="*/ 100794 h 100794"/>
                <a:gd name="connsiteX4" fmla="*/ 0 w 88508"/>
                <a:gd name="connsiteY4" fmla="*/ 100794 h 100794"/>
                <a:gd name="connsiteX5" fmla="*/ 44254 w 88508"/>
                <a:gd name="connsiteY5" fmla="*/ 50397 h 100794"/>
                <a:gd name="connsiteX6" fmla="*/ 14630 w 88508"/>
                <a:gd name="connsiteY6" fmla="*/ 0 h 100794"/>
                <a:gd name="connsiteX0" fmla="*/ 14630 w 88508"/>
                <a:gd name="connsiteY0" fmla="*/ 0 h 100794"/>
                <a:gd name="connsiteX1" fmla="*/ 44254 w 88508"/>
                <a:gd name="connsiteY1" fmla="*/ 0 h 100794"/>
                <a:gd name="connsiteX2" fmla="*/ 88508 w 88508"/>
                <a:gd name="connsiteY2" fmla="*/ 50397 h 100794"/>
                <a:gd name="connsiteX3" fmla="*/ 44254 w 88508"/>
                <a:gd name="connsiteY3" fmla="*/ 100794 h 100794"/>
                <a:gd name="connsiteX4" fmla="*/ 0 w 88508"/>
                <a:gd name="connsiteY4" fmla="*/ 100794 h 100794"/>
                <a:gd name="connsiteX5" fmla="*/ 66200 w 88508"/>
                <a:gd name="connsiteY5" fmla="*/ 57712 h 100794"/>
                <a:gd name="connsiteX6" fmla="*/ 14630 w 88508"/>
                <a:gd name="connsiteY6" fmla="*/ 0 h 100794"/>
                <a:gd name="connsiteX0" fmla="*/ 0 w 73878"/>
                <a:gd name="connsiteY0" fmla="*/ 0 h 108109"/>
                <a:gd name="connsiteX1" fmla="*/ 29624 w 73878"/>
                <a:gd name="connsiteY1" fmla="*/ 0 h 108109"/>
                <a:gd name="connsiteX2" fmla="*/ 73878 w 73878"/>
                <a:gd name="connsiteY2" fmla="*/ 50397 h 108109"/>
                <a:gd name="connsiteX3" fmla="*/ 29624 w 73878"/>
                <a:gd name="connsiteY3" fmla="*/ 100794 h 108109"/>
                <a:gd name="connsiteX4" fmla="*/ 7315 w 73878"/>
                <a:gd name="connsiteY4" fmla="*/ 108109 h 108109"/>
                <a:gd name="connsiteX5" fmla="*/ 51570 w 73878"/>
                <a:gd name="connsiteY5" fmla="*/ 57712 h 108109"/>
                <a:gd name="connsiteX6" fmla="*/ 0 w 73878"/>
                <a:gd name="connsiteY6" fmla="*/ 0 h 108109"/>
                <a:gd name="connsiteX0" fmla="*/ 3655 w 77533"/>
                <a:gd name="connsiteY0" fmla="*/ 0 h 100794"/>
                <a:gd name="connsiteX1" fmla="*/ 33279 w 77533"/>
                <a:gd name="connsiteY1" fmla="*/ 0 h 100794"/>
                <a:gd name="connsiteX2" fmla="*/ 77533 w 77533"/>
                <a:gd name="connsiteY2" fmla="*/ 50397 h 100794"/>
                <a:gd name="connsiteX3" fmla="*/ 33279 w 77533"/>
                <a:gd name="connsiteY3" fmla="*/ 100794 h 100794"/>
                <a:gd name="connsiteX4" fmla="*/ 0 w 77533"/>
                <a:gd name="connsiteY4" fmla="*/ 97136 h 100794"/>
                <a:gd name="connsiteX5" fmla="*/ 55225 w 77533"/>
                <a:gd name="connsiteY5" fmla="*/ 57712 h 100794"/>
                <a:gd name="connsiteX6" fmla="*/ 3655 w 77533"/>
                <a:gd name="connsiteY6" fmla="*/ 0 h 100794"/>
                <a:gd name="connsiteX0" fmla="*/ 3655 w 77533"/>
                <a:gd name="connsiteY0" fmla="*/ 0 h 100794"/>
                <a:gd name="connsiteX1" fmla="*/ 33279 w 77533"/>
                <a:gd name="connsiteY1" fmla="*/ 0 h 100794"/>
                <a:gd name="connsiteX2" fmla="*/ 77533 w 77533"/>
                <a:gd name="connsiteY2" fmla="*/ 50397 h 100794"/>
                <a:gd name="connsiteX3" fmla="*/ 33279 w 77533"/>
                <a:gd name="connsiteY3" fmla="*/ 100794 h 100794"/>
                <a:gd name="connsiteX4" fmla="*/ 0 w 77533"/>
                <a:gd name="connsiteY4" fmla="*/ 97136 h 100794"/>
                <a:gd name="connsiteX5" fmla="*/ 51570 w 77533"/>
                <a:gd name="connsiteY5" fmla="*/ 46739 h 100794"/>
                <a:gd name="connsiteX6" fmla="*/ 3655 w 77533"/>
                <a:gd name="connsiteY6" fmla="*/ 0 h 100794"/>
                <a:gd name="connsiteX0" fmla="*/ 3655 w 77533"/>
                <a:gd name="connsiteY0" fmla="*/ 0 h 100794"/>
                <a:gd name="connsiteX1" fmla="*/ 33279 w 77533"/>
                <a:gd name="connsiteY1" fmla="*/ 0 h 100794"/>
                <a:gd name="connsiteX2" fmla="*/ 77533 w 77533"/>
                <a:gd name="connsiteY2" fmla="*/ 50397 h 100794"/>
                <a:gd name="connsiteX3" fmla="*/ 33279 w 77533"/>
                <a:gd name="connsiteY3" fmla="*/ 100794 h 100794"/>
                <a:gd name="connsiteX4" fmla="*/ 0 w 77533"/>
                <a:gd name="connsiteY4" fmla="*/ 97136 h 100794"/>
                <a:gd name="connsiteX5" fmla="*/ 58716 w 77533"/>
                <a:gd name="connsiteY5" fmla="*/ 49120 h 100794"/>
                <a:gd name="connsiteX6" fmla="*/ 3655 w 77533"/>
                <a:gd name="connsiteY6" fmla="*/ 0 h 100794"/>
                <a:gd name="connsiteX0" fmla="*/ 0 w 73878"/>
                <a:gd name="connsiteY0" fmla="*/ 0 h 104280"/>
                <a:gd name="connsiteX1" fmla="*/ 29624 w 73878"/>
                <a:gd name="connsiteY1" fmla="*/ 0 h 104280"/>
                <a:gd name="connsiteX2" fmla="*/ 73878 w 73878"/>
                <a:gd name="connsiteY2" fmla="*/ 50397 h 104280"/>
                <a:gd name="connsiteX3" fmla="*/ 29624 w 73878"/>
                <a:gd name="connsiteY3" fmla="*/ 100794 h 104280"/>
                <a:gd name="connsiteX4" fmla="*/ 13016 w 73878"/>
                <a:gd name="connsiteY4" fmla="*/ 104280 h 104280"/>
                <a:gd name="connsiteX5" fmla="*/ 55061 w 73878"/>
                <a:gd name="connsiteY5" fmla="*/ 49120 h 104280"/>
                <a:gd name="connsiteX6" fmla="*/ 0 w 73878"/>
                <a:gd name="connsiteY6" fmla="*/ 0 h 104280"/>
                <a:gd name="connsiteX0" fmla="*/ 1272 w 60862"/>
                <a:gd name="connsiteY0" fmla="*/ 2381 h 104280"/>
                <a:gd name="connsiteX1" fmla="*/ 16608 w 60862"/>
                <a:gd name="connsiteY1" fmla="*/ 0 h 104280"/>
                <a:gd name="connsiteX2" fmla="*/ 60862 w 60862"/>
                <a:gd name="connsiteY2" fmla="*/ 50397 h 104280"/>
                <a:gd name="connsiteX3" fmla="*/ 16608 w 60862"/>
                <a:gd name="connsiteY3" fmla="*/ 100794 h 104280"/>
                <a:gd name="connsiteX4" fmla="*/ 0 w 60862"/>
                <a:gd name="connsiteY4" fmla="*/ 104280 h 104280"/>
                <a:gd name="connsiteX5" fmla="*/ 42045 w 60862"/>
                <a:gd name="connsiteY5" fmla="*/ 49120 h 104280"/>
                <a:gd name="connsiteX6" fmla="*/ 1272 w 60862"/>
                <a:gd name="connsiteY6" fmla="*/ 2381 h 104280"/>
                <a:gd name="connsiteX0" fmla="*/ 1272 w 60862"/>
                <a:gd name="connsiteY0" fmla="*/ 2381 h 100794"/>
                <a:gd name="connsiteX1" fmla="*/ 16608 w 60862"/>
                <a:gd name="connsiteY1" fmla="*/ 0 h 100794"/>
                <a:gd name="connsiteX2" fmla="*/ 60862 w 60862"/>
                <a:gd name="connsiteY2" fmla="*/ 50397 h 100794"/>
                <a:gd name="connsiteX3" fmla="*/ 16608 w 60862"/>
                <a:gd name="connsiteY3" fmla="*/ 100794 h 100794"/>
                <a:gd name="connsiteX4" fmla="*/ 0 w 60862"/>
                <a:gd name="connsiteY4" fmla="*/ 94755 h 100794"/>
                <a:gd name="connsiteX5" fmla="*/ 42045 w 60862"/>
                <a:gd name="connsiteY5" fmla="*/ 49120 h 100794"/>
                <a:gd name="connsiteX6" fmla="*/ 1272 w 60862"/>
                <a:gd name="connsiteY6" fmla="*/ 2381 h 100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62" h="100794">
                  <a:moveTo>
                    <a:pt x="1272" y="2381"/>
                  </a:moveTo>
                  <a:lnTo>
                    <a:pt x="16608" y="0"/>
                  </a:lnTo>
                  <a:lnTo>
                    <a:pt x="60862" y="50397"/>
                  </a:lnTo>
                  <a:lnTo>
                    <a:pt x="16608" y="100794"/>
                  </a:lnTo>
                  <a:lnTo>
                    <a:pt x="0" y="94755"/>
                  </a:lnTo>
                  <a:lnTo>
                    <a:pt x="42045" y="49120"/>
                  </a:lnTo>
                  <a:lnTo>
                    <a:pt x="1272" y="2381"/>
                  </a:lnTo>
                  <a:close/>
                </a:path>
              </a:pathLst>
            </a:custGeom>
            <a:solidFill>
              <a:srgbClr val="585858">
                <a:lumMod val="5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"/>
                <a:ea typeface="+mn-ea"/>
                <a:cs typeface="+mn-cs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6808922" y="2351691"/>
            <a:ext cx="327279" cy="127735"/>
            <a:chOff x="507870" y="3733699"/>
            <a:chExt cx="767275" cy="320480"/>
          </a:xfrm>
        </p:grpSpPr>
        <p:sp>
          <p:nvSpPr>
            <p:cNvPr id="86" name="Content3"/>
            <p:cNvSpPr/>
            <p:nvPr/>
          </p:nvSpPr>
          <p:spPr bwMode="auto">
            <a:xfrm>
              <a:off x="507870" y="3733699"/>
              <a:ext cx="767275" cy="32048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+mn-ea"/>
                  <a:cs typeface="Segoe UI" pitchFamily="34" charset="0"/>
                </a:rPr>
                <a:t>2017</a:t>
              </a:r>
            </a:p>
          </p:txBody>
        </p:sp>
        <p:sp>
          <p:nvSpPr>
            <p:cNvPr id="88" name="DownArrow3"/>
            <p:cNvSpPr/>
            <p:nvPr/>
          </p:nvSpPr>
          <p:spPr bwMode="auto">
            <a:xfrm rot="5400000">
              <a:off x="1129597" y="3844761"/>
              <a:ext cx="60862" cy="76200"/>
            </a:xfrm>
            <a:custGeom>
              <a:avLst/>
              <a:gdLst>
                <a:gd name="connsiteX0" fmla="*/ 0 w 88508"/>
                <a:gd name="connsiteY0" fmla="*/ 0 h 100794"/>
                <a:gd name="connsiteX1" fmla="*/ 44254 w 88508"/>
                <a:gd name="connsiteY1" fmla="*/ 0 h 100794"/>
                <a:gd name="connsiteX2" fmla="*/ 88508 w 88508"/>
                <a:gd name="connsiteY2" fmla="*/ 50397 h 100794"/>
                <a:gd name="connsiteX3" fmla="*/ 44254 w 88508"/>
                <a:gd name="connsiteY3" fmla="*/ 100794 h 100794"/>
                <a:gd name="connsiteX4" fmla="*/ 0 w 88508"/>
                <a:gd name="connsiteY4" fmla="*/ 100794 h 100794"/>
                <a:gd name="connsiteX5" fmla="*/ 44254 w 88508"/>
                <a:gd name="connsiteY5" fmla="*/ 50397 h 100794"/>
                <a:gd name="connsiteX6" fmla="*/ 0 w 88508"/>
                <a:gd name="connsiteY6" fmla="*/ 0 h 100794"/>
                <a:gd name="connsiteX0" fmla="*/ 14630 w 88508"/>
                <a:gd name="connsiteY0" fmla="*/ 0 h 100794"/>
                <a:gd name="connsiteX1" fmla="*/ 44254 w 88508"/>
                <a:gd name="connsiteY1" fmla="*/ 0 h 100794"/>
                <a:gd name="connsiteX2" fmla="*/ 88508 w 88508"/>
                <a:gd name="connsiteY2" fmla="*/ 50397 h 100794"/>
                <a:gd name="connsiteX3" fmla="*/ 44254 w 88508"/>
                <a:gd name="connsiteY3" fmla="*/ 100794 h 100794"/>
                <a:gd name="connsiteX4" fmla="*/ 0 w 88508"/>
                <a:gd name="connsiteY4" fmla="*/ 100794 h 100794"/>
                <a:gd name="connsiteX5" fmla="*/ 44254 w 88508"/>
                <a:gd name="connsiteY5" fmla="*/ 50397 h 100794"/>
                <a:gd name="connsiteX6" fmla="*/ 14630 w 88508"/>
                <a:gd name="connsiteY6" fmla="*/ 0 h 100794"/>
                <a:gd name="connsiteX0" fmla="*/ 14630 w 88508"/>
                <a:gd name="connsiteY0" fmla="*/ 0 h 100794"/>
                <a:gd name="connsiteX1" fmla="*/ 44254 w 88508"/>
                <a:gd name="connsiteY1" fmla="*/ 0 h 100794"/>
                <a:gd name="connsiteX2" fmla="*/ 88508 w 88508"/>
                <a:gd name="connsiteY2" fmla="*/ 50397 h 100794"/>
                <a:gd name="connsiteX3" fmla="*/ 44254 w 88508"/>
                <a:gd name="connsiteY3" fmla="*/ 100794 h 100794"/>
                <a:gd name="connsiteX4" fmla="*/ 0 w 88508"/>
                <a:gd name="connsiteY4" fmla="*/ 100794 h 100794"/>
                <a:gd name="connsiteX5" fmla="*/ 66200 w 88508"/>
                <a:gd name="connsiteY5" fmla="*/ 57712 h 100794"/>
                <a:gd name="connsiteX6" fmla="*/ 14630 w 88508"/>
                <a:gd name="connsiteY6" fmla="*/ 0 h 100794"/>
                <a:gd name="connsiteX0" fmla="*/ 0 w 73878"/>
                <a:gd name="connsiteY0" fmla="*/ 0 h 108109"/>
                <a:gd name="connsiteX1" fmla="*/ 29624 w 73878"/>
                <a:gd name="connsiteY1" fmla="*/ 0 h 108109"/>
                <a:gd name="connsiteX2" fmla="*/ 73878 w 73878"/>
                <a:gd name="connsiteY2" fmla="*/ 50397 h 108109"/>
                <a:gd name="connsiteX3" fmla="*/ 29624 w 73878"/>
                <a:gd name="connsiteY3" fmla="*/ 100794 h 108109"/>
                <a:gd name="connsiteX4" fmla="*/ 7315 w 73878"/>
                <a:gd name="connsiteY4" fmla="*/ 108109 h 108109"/>
                <a:gd name="connsiteX5" fmla="*/ 51570 w 73878"/>
                <a:gd name="connsiteY5" fmla="*/ 57712 h 108109"/>
                <a:gd name="connsiteX6" fmla="*/ 0 w 73878"/>
                <a:gd name="connsiteY6" fmla="*/ 0 h 108109"/>
                <a:gd name="connsiteX0" fmla="*/ 3655 w 77533"/>
                <a:gd name="connsiteY0" fmla="*/ 0 h 100794"/>
                <a:gd name="connsiteX1" fmla="*/ 33279 w 77533"/>
                <a:gd name="connsiteY1" fmla="*/ 0 h 100794"/>
                <a:gd name="connsiteX2" fmla="*/ 77533 w 77533"/>
                <a:gd name="connsiteY2" fmla="*/ 50397 h 100794"/>
                <a:gd name="connsiteX3" fmla="*/ 33279 w 77533"/>
                <a:gd name="connsiteY3" fmla="*/ 100794 h 100794"/>
                <a:gd name="connsiteX4" fmla="*/ 0 w 77533"/>
                <a:gd name="connsiteY4" fmla="*/ 97136 h 100794"/>
                <a:gd name="connsiteX5" fmla="*/ 55225 w 77533"/>
                <a:gd name="connsiteY5" fmla="*/ 57712 h 100794"/>
                <a:gd name="connsiteX6" fmla="*/ 3655 w 77533"/>
                <a:gd name="connsiteY6" fmla="*/ 0 h 100794"/>
                <a:gd name="connsiteX0" fmla="*/ 3655 w 77533"/>
                <a:gd name="connsiteY0" fmla="*/ 0 h 100794"/>
                <a:gd name="connsiteX1" fmla="*/ 33279 w 77533"/>
                <a:gd name="connsiteY1" fmla="*/ 0 h 100794"/>
                <a:gd name="connsiteX2" fmla="*/ 77533 w 77533"/>
                <a:gd name="connsiteY2" fmla="*/ 50397 h 100794"/>
                <a:gd name="connsiteX3" fmla="*/ 33279 w 77533"/>
                <a:gd name="connsiteY3" fmla="*/ 100794 h 100794"/>
                <a:gd name="connsiteX4" fmla="*/ 0 w 77533"/>
                <a:gd name="connsiteY4" fmla="*/ 97136 h 100794"/>
                <a:gd name="connsiteX5" fmla="*/ 51570 w 77533"/>
                <a:gd name="connsiteY5" fmla="*/ 46739 h 100794"/>
                <a:gd name="connsiteX6" fmla="*/ 3655 w 77533"/>
                <a:gd name="connsiteY6" fmla="*/ 0 h 100794"/>
                <a:gd name="connsiteX0" fmla="*/ 3655 w 77533"/>
                <a:gd name="connsiteY0" fmla="*/ 0 h 100794"/>
                <a:gd name="connsiteX1" fmla="*/ 33279 w 77533"/>
                <a:gd name="connsiteY1" fmla="*/ 0 h 100794"/>
                <a:gd name="connsiteX2" fmla="*/ 77533 w 77533"/>
                <a:gd name="connsiteY2" fmla="*/ 50397 h 100794"/>
                <a:gd name="connsiteX3" fmla="*/ 33279 w 77533"/>
                <a:gd name="connsiteY3" fmla="*/ 100794 h 100794"/>
                <a:gd name="connsiteX4" fmla="*/ 0 w 77533"/>
                <a:gd name="connsiteY4" fmla="*/ 97136 h 100794"/>
                <a:gd name="connsiteX5" fmla="*/ 58716 w 77533"/>
                <a:gd name="connsiteY5" fmla="*/ 49120 h 100794"/>
                <a:gd name="connsiteX6" fmla="*/ 3655 w 77533"/>
                <a:gd name="connsiteY6" fmla="*/ 0 h 100794"/>
                <a:gd name="connsiteX0" fmla="*/ 0 w 73878"/>
                <a:gd name="connsiteY0" fmla="*/ 0 h 104280"/>
                <a:gd name="connsiteX1" fmla="*/ 29624 w 73878"/>
                <a:gd name="connsiteY1" fmla="*/ 0 h 104280"/>
                <a:gd name="connsiteX2" fmla="*/ 73878 w 73878"/>
                <a:gd name="connsiteY2" fmla="*/ 50397 h 104280"/>
                <a:gd name="connsiteX3" fmla="*/ 29624 w 73878"/>
                <a:gd name="connsiteY3" fmla="*/ 100794 h 104280"/>
                <a:gd name="connsiteX4" fmla="*/ 13016 w 73878"/>
                <a:gd name="connsiteY4" fmla="*/ 104280 h 104280"/>
                <a:gd name="connsiteX5" fmla="*/ 55061 w 73878"/>
                <a:gd name="connsiteY5" fmla="*/ 49120 h 104280"/>
                <a:gd name="connsiteX6" fmla="*/ 0 w 73878"/>
                <a:gd name="connsiteY6" fmla="*/ 0 h 104280"/>
                <a:gd name="connsiteX0" fmla="*/ 1272 w 60862"/>
                <a:gd name="connsiteY0" fmla="*/ 2381 h 104280"/>
                <a:gd name="connsiteX1" fmla="*/ 16608 w 60862"/>
                <a:gd name="connsiteY1" fmla="*/ 0 h 104280"/>
                <a:gd name="connsiteX2" fmla="*/ 60862 w 60862"/>
                <a:gd name="connsiteY2" fmla="*/ 50397 h 104280"/>
                <a:gd name="connsiteX3" fmla="*/ 16608 w 60862"/>
                <a:gd name="connsiteY3" fmla="*/ 100794 h 104280"/>
                <a:gd name="connsiteX4" fmla="*/ 0 w 60862"/>
                <a:gd name="connsiteY4" fmla="*/ 104280 h 104280"/>
                <a:gd name="connsiteX5" fmla="*/ 42045 w 60862"/>
                <a:gd name="connsiteY5" fmla="*/ 49120 h 104280"/>
                <a:gd name="connsiteX6" fmla="*/ 1272 w 60862"/>
                <a:gd name="connsiteY6" fmla="*/ 2381 h 104280"/>
                <a:gd name="connsiteX0" fmla="*/ 1272 w 60862"/>
                <a:gd name="connsiteY0" fmla="*/ 2381 h 100794"/>
                <a:gd name="connsiteX1" fmla="*/ 16608 w 60862"/>
                <a:gd name="connsiteY1" fmla="*/ 0 h 100794"/>
                <a:gd name="connsiteX2" fmla="*/ 60862 w 60862"/>
                <a:gd name="connsiteY2" fmla="*/ 50397 h 100794"/>
                <a:gd name="connsiteX3" fmla="*/ 16608 w 60862"/>
                <a:gd name="connsiteY3" fmla="*/ 100794 h 100794"/>
                <a:gd name="connsiteX4" fmla="*/ 0 w 60862"/>
                <a:gd name="connsiteY4" fmla="*/ 94755 h 100794"/>
                <a:gd name="connsiteX5" fmla="*/ 42045 w 60862"/>
                <a:gd name="connsiteY5" fmla="*/ 49120 h 100794"/>
                <a:gd name="connsiteX6" fmla="*/ 1272 w 60862"/>
                <a:gd name="connsiteY6" fmla="*/ 2381 h 100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62" h="100794">
                  <a:moveTo>
                    <a:pt x="1272" y="2381"/>
                  </a:moveTo>
                  <a:lnTo>
                    <a:pt x="16608" y="0"/>
                  </a:lnTo>
                  <a:lnTo>
                    <a:pt x="60862" y="50397"/>
                  </a:lnTo>
                  <a:lnTo>
                    <a:pt x="16608" y="100794"/>
                  </a:lnTo>
                  <a:lnTo>
                    <a:pt x="0" y="94755"/>
                  </a:lnTo>
                  <a:lnTo>
                    <a:pt x="42045" y="49120"/>
                  </a:lnTo>
                  <a:lnTo>
                    <a:pt x="1272" y="2381"/>
                  </a:lnTo>
                  <a:close/>
                </a:path>
              </a:pathLst>
            </a:custGeom>
            <a:solidFill>
              <a:srgbClr val="585858">
                <a:lumMod val="50000"/>
              </a:srgb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2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"/>
                <a:ea typeface="+mn-ea"/>
                <a:cs typeface="+mn-cs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6122047" y="2224936"/>
            <a:ext cx="281245" cy="153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00" b="1" dirty="0">
                <a:latin typeface="Segoe UI" panose="020B0502040204020203" pitchFamily="34" charset="0"/>
                <a:cs typeface="Segoe UI" panose="020B0502040204020203" pitchFamily="34" charset="0"/>
              </a:rPr>
              <a:t>Day</a:t>
            </a:r>
          </a:p>
        </p:txBody>
      </p:sp>
      <p:sp>
        <p:nvSpPr>
          <p:cNvPr id="186" name="TextBox 185"/>
          <p:cNvSpPr txBox="1"/>
          <p:nvPr/>
        </p:nvSpPr>
        <p:spPr>
          <a:xfrm>
            <a:off x="6801260" y="2224936"/>
            <a:ext cx="334941" cy="153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00" b="1" dirty="0">
                <a:latin typeface="Segoe UI" panose="020B0502040204020203" pitchFamily="34" charset="0"/>
                <a:cs typeface="Segoe UI" panose="020B0502040204020203" pitchFamily="34" charset="0"/>
              </a:rPr>
              <a:t>Year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6429684" y="2224936"/>
            <a:ext cx="348244" cy="1538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400" b="1" dirty="0">
                <a:latin typeface="Segoe UI" panose="020B0502040204020203" pitchFamily="34" charset="0"/>
                <a:cs typeface="Segoe UI" panose="020B0502040204020203" pitchFamily="34" charset="0"/>
              </a:rPr>
              <a:t>Month</a:t>
            </a:r>
          </a:p>
        </p:txBody>
      </p:sp>
      <p:sp>
        <p:nvSpPr>
          <p:cNvPr id="265" name="Content1"/>
          <p:cNvSpPr/>
          <p:nvPr/>
        </p:nvSpPr>
        <p:spPr bwMode="auto">
          <a:xfrm>
            <a:off x="6131043" y="2351059"/>
            <a:ext cx="277411" cy="12773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defTabSz="91409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" b="0" i="0" u="none" strike="noStrike" kern="0" cap="none" spc="0" normalizeH="0" baseline="0" noProof="0" dirty="0">
                <a:ln>
                  <a:noFill/>
                </a:ln>
                <a:solidFill>
                  <a:srgbClr val="232323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rPr>
              <a:t>25</a:t>
            </a:r>
            <a:endParaRPr kumimoji="0" lang="en-US" sz="400" b="0" i="0" u="none" strike="noStrike" kern="0" cap="none" spc="0" normalizeH="0" baseline="0" noProof="0" dirty="0">
              <a:ln>
                <a:noFill/>
              </a:ln>
              <a:solidFill>
                <a:srgbClr val="232323"/>
              </a:soli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01" name="Group 200"/>
          <p:cNvGrpSpPr/>
          <p:nvPr/>
        </p:nvGrpSpPr>
        <p:grpSpPr>
          <a:xfrm>
            <a:off x="6121028" y="2507542"/>
            <a:ext cx="1014154" cy="254501"/>
            <a:chOff x="6218688" y="2213541"/>
            <a:chExt cx="1014154" cy="254501"/>
          </a:xfrm>
        </p:grpSpPr>
        <p:grpSp>
          <p:nvGrpSpPr>
            <p:cNvPr id="202" name="Group 201"/>
            <p:cNvGrpSpPr/>
            <p:nvPr/>
          </p:nvGrpSpPr>
          <p:grpSpPr>
            <a:xfrm>
              <a:off x="6227684" y="2340307"/>
              <a:ext cx="277411" cy="127735"/>
              <a:chOff x="1133304" y="3725886"/>
              <a:chExt cx="696002" cy="320480"/>
            </a:xfrm>
          </p:grpSpPr>
          <p:sp>
            <p:nvSpPr>
              <p:cNvPr id="227" name="Content1"/>
              <p:cNvSpPr/>
              <p:nvPr/>
            </p:nvSpPr>
            <p:spPr bwMode="auto">
              <a:xfrm>
                <a:off x="1133304" y="3725886"/>
                <a:ext cx="696002" cy="32048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rPr>
                  <a:t>26</a:t>
                </a:r>
                <a:endParaRPr kumimoji="0" lang="en-US" sz="4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28" name="DownArrow1"/>
              <p:cNvSpPr/>
              <p:nvPr/>
            </p:nvSpPr>
            <p:spPr bwMode="auto">
              <a:xfrm rot="5400000">
                <a:off x="1639704" y="3844750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203" name="Group 202"/>
            <p:cNvGrpSpPr/>
            <p:nvPr/>
          </p:nvGrpSpPr>
          <p:grpSpPr>
            <a:xfrm>
              <a:off x="6576184" y="2340293"/>
              <a:ext cx="261827" cy="127735"/>
              <a:chOff x="618244" y="3725852"/>
              <a:chExt cx="656903" cy="320480"/>
            </a:xfrm>
          </p:grpSpPr>
          <p:sp>
            <p:nvSpPr>
              <p:cNvPr id="225" name="Content2"/>
              <p:cNvSpPr/>
              <p:nvPr/>
            </p:nvSpPr>
            <p:spPr bwMode="auto">
              <a:xfrm>
                <a:off x="618244" y="3725852"/>
                <a:ext cx="656903" cy="32048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5</a:t>
                </a:r>
              </a:p>
            </p:txBody>
          </p:sp>
          <p:sp>
            <p:nvSpPr>
              <p:cNvPr id="226" name="DownArrow2"/>
              <p:cNvSpPr/>
              <p:nvPr/>
            </p:nvSpPr>
            <p:spPr bwMode="auto">
              <a:xfrm rot="5400000">
                <a:off x="1093995" y="3844761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204" name="Group 203"/>
            <p:cNvGrpSpPr/>
            <p:nvPr/>
          </p:nvGrpSpPr>
          <p:grpSpPr>
            <a:xfrm>
              <a:off x="6905563" y="2340296"/>
              <a:ext cx="327279" cy="127735"/>
              <a:chOff x="507870" y="3733699"/>
              <a:chExt cx="767275" cy="320480"/>
            </a:xfrm>
          </p:grpSpPr>
          <p:sp>
            <p:nvSpPr>
              <p:cNvPr id="223" name="Content3"/>
              <p:cNvSpPr/>
              <p:nvPr/>
            </p:nvSpPr>
            <p:spPr bwMode="auto">
              <a:xfrm>
                <a:off x="507870" y="3733699"/>
                <a:ext cx="767275" cy="320480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2017</a:t>
                </a:r>
              </a:p>
            </p:txBody>
          </p:sp>
          <p:sp>
            <p:nvSpPr>
              <p:cNvPr id="224" name="DownArrow3"/>
              <p:cNvSpPr/>
              <p:nvPr/>
            </p:nvSpPr>
            <p:spPr bwMode="auto">
              <a:xfrm rot="5400000">
                <a:off x="1129597" y="3844761"/>
                <a:ext cx="60862" cy="76200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sp>
          <p:nvSpPr>
            <p:cNvPr id="220" name="TextBox 219"/>
            <p:cNvSpPr txBox="1"/>
            <p:nvPr/>
          </p:nvSpPr>
          <p:spPr>
            <a:xfrm>
              <a:off x="6218688" y="2213541"/>
              <a:ext cx="281245" cy="15388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Day</a:t>
              </a:r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6897901" y="2213541"/>
              <a:ext cx="334941" cy="15388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Year</a:t>
              </a:r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6535013" y="2215036"/>
              <a:ext cx="348244" cy="15388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400" b="1" dirty="0">
                  <a:latin typeface="Segoe UI" panose="020B0502040204020203" pitchFamily="34" charset="0"/>
                  <a:cs typeface="Segoe UI" panose="020B0502040204020203" pitchFamily="34" charset="0"/>
                </a:rPr>
                <a:t>Month</a:t>
              </a:r>
            </a:p>
          </p:txBody>
        </p:sp>
      </p:grpSp>
      <p:sp>
        <p:nvSpPr>
          <p:cNvPr id="158" name="Rectangle 157"/>
          <p:cNvSpPr/>
          <p:nvPr/>
        </p:nvSpPr>
        <p:spPr>
          <a:xfrm>
            <a:off x="4903783" y="2257416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Start Date :</a:t>
            </a:r>
          </a:p>
        </p:txBody>
      </p: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9" name="Rectangle 248"/>
          <p:cNvSpPr/>
          <p:nvPr/>
        </p:nvSpPr>
        <p:spPr>
          <a:xfrm>
            <a:off x="4903350" y="1630855"/>
            <a:ext cx="2343129" cy="579381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r>
              <a:rPr lang="en-US" sz="1000" b="1" i="1" u="sng" dirty="0"/>
              <a:t>Description:</a:t>
            </a:r>
            <a:r>
              <a:rPr lang="en-US" sz="800" b="1" i="1" u="sng" dirty="0"/>
              <a:t> </a:t>
            </a:r>
          </a:p>
          <a:p>
            <a:r>
              <a:rPr lang="en-US" sz="900" dirty="0"/>
              <a:t>Time to race to the mountain</a:t>
            </a:r>
            <a:endParaRPr lang="en-US" sz="800" dirty="0"/>
          </a:p>
        </p:txBody>
      </p:sp>
      <p:sp>
        <p:nvSpPr>
          <p:cNvPr id="251" name="Rectangle 250"/>
          <p:cNvSpPr/>
          <p:nvPr/>
        </p:nvSpPr>
        <p:spPr>
          <a:xfrm>
            <a:off x="4896006" y="1629432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212" name="Group 211"/>
          <p:cNvGrpSpPr/>
          <p:nvPr/>
        </p:nvGrpSpPr>
        <p:grpSpPr>
          <a:xfrm>
            <a:off x="6130024" y="2486071"/>
            <a:ext cx="280627" cy="384101"/>
            <a:chOff x="6130024" y="2772707"/>
            <a:chExt cx="280627" cy="384101"/>
          </a:xfrm>
        </p:grpSpPr>
        <p:sp>
          <p:nvSpPr>
            <p:cNvPr id="217" name="Content1"/>
            <p:cNvSpPr/>
            <p:nvPr/>
          </p:nvSpPr>
          <p:spPr bwMode="auto">
            <a:xfrm>
              <a:off x="6130024" y="2900696"/>
              <a:ext cx="277411" cy="127735"/>
            </a:xfrm>
            <a:prstGeom prst="rect">
              <a:avLst/>
            </a:prstGeom>
            <a:ln w="6350">
              <a:solidFill>
                <a:srgbClr val="4472C4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500" kern="0" dirty="0">
                  <a:solidFill>
                    <a:srgbClr val="232323"/>
                  </a:solidFill>
                  <a:ea typeface="Segoe UI" pitchFamily="34" charset="0"/>
                  <a:cs typeface="Segoe UI" pitchFamily="34" charset="0"/>
                </a:rPr>
                <a:t>26</a:t>
              </a:r>
              <a:endParaRPr kumimoji="0" lang="en-US" sz="400" b="0" i="0" u="none" strike="noStrike" kern="0" cap="none" spc="0" normalizeH="0" baseline="0" noProof="0" dirty="0">
                <a:ln>
                  <a:noFill/>
                </a:ln>
                <a:solidFill>
                  <a:srgbClr val="232323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9" name="Content1"/>
            <p:cNvSpPr/>
            <p:nvPr/>
          </p:nvSpPr>
          <p:spPr bwMode="auto">
            <a:xfrm>
              <a:off x="6130024" y="3029073"/>
              <a:ext cx="277411" cy="127735"/>
            </a:xfrm>
            <a:prstGeom prst="rect">
              <a:avLst/>
            </a:prstGeom>
            <a:ln w="6350">
              <a:solidFill>
                <a:srgbClr val="4472C4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Segoe UI" pitchFamily="34" charset="0"/>
                  <a:cs typeface="Segoe UI" pitchFamily="34" charset="0"/>
                </a:rPr>
                <a:t>27</a:t>
              </a:r>
              <a:endParaRPr kumimoji="0" lang="en-US" sz="400" b="0" i="0" u="none" strike="noStrike" kern="0" cap="none" spc="0" normalizeH="0" baseline="0" noProof="0" dirty="0">
                <a:ln>
                  <a:noFill/>
                </a:ln>
                <a:solidFill>
                  <a:srgbClr val="232323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0" name="Content1"/>
            <p:cNvSpPr/>
            <p:nvPr/>
          </p:nvSpPr>
          <p:spPr bwMode="auto">
            <a:xfrm>
              <a:off x="6130024" y="2772707"/>
              <a:ext cx="277411" cy="127735"/>
            </a:xfrm>
            <a:prstGeom prst="rect">
              <a:avLst/>
            </a:prstGeom>
            <a:ln w="6350">
              <a:solidFill>
                <a:srgbClr val="4472C4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Segoe UI" pitchFamily="34" charset="0"/>
                  <a:cs typeface="Segoe UI" pitchFamily="34" charset="0"/>
                </a:rPr>
                <a:t>25</a:t>
              </a:r>
              <a:endParaRPr kumimoji="0" lang="en-US" sz="400" b="0" i="0" u="none" strike="noStrike" kern="0" cap="none" spc="0" normalizeH="0" baseline="0" noProof="0" dirty="0">
                <a:ln>
                  <a:noFill/>
                </a:ln>
                <a:solidFill>
                  <a:srgbClr val="232323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241" name="Group 240"/>
            <p:cNvGrpSpPr/>
            <p:nvPr/>
          </p:nvGrpSpPr>
          <p:grpSpPr>
            <a:xfrm flipH="1">
              <a:off x="6359178" y="2772707"/>
              <a:ext cx="51473" cy="384101"/>
              <a:chOff x="3680363" y="2653809"/>
              <a:chExt cx="103243" cy="934582"/>
            </a:xfrm>
          </p:grpSpPr>
          <p:sp>
            <p:nvSpPr>
              <p:cNvPr id="242" name="Background"/>
              <p:cNvSpPr/>
              <p:nvPr/>
            </p:nvSpPr>
            <p:spPr>
              <a:xfrm>
                <a:off x="3680364" y="2653809"/>
                <a:ext cx="103242" cy="934582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243" name="Slider"/>
              <p:cNvSpPr/>
              <p:nvPr/>
            </p:nvSpPr>
            <p:spPr>
              <a:xfrm>
                <a:off x="3680363" y="2967071"/>
                <a:ext cx="103242" cy="3131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UpArrow"/>
              <p:cNvSpPr/>
              <p:nvPr/>
            </p:nvSpPr>
            <p:spPr>
              <a:xfrm>
                <a:off x="3695533" y="2665776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48" name="Straight Connector 247"/>
              <p:cNvCxnSpPr>
                <a:cxnSpLocks/>
              </p:cNvCxnSpPr>
              <p:nvPr/>
            </p:nvCxnSpPr>
            <p:spPr>
              <a:xfrm>
                <a:off x="3680364" y="2746960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5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5202002" y="2300359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3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6108484" y="2660209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3" name="DownArrow1"/>
          <p:cNvSpPr/>
          <p:nvPr/>
        </p:nvSpPr>
        <p:spPr bwMode="auto">
          <a:xfrm rot="5400000">
            <a:off x="6332883" y="2399078"/>
            <a:ext cx="24258" cy="30372"/>
          </a:xfrm>
          <a:custGeom>
            <a:avLst/>
            <a:gdLst>
              <a:gd name="connsiteX0" fmla="*/ 0 w 88508"/>
              <a:gd name="connsiteY0" fmla="*/ 0 h 100794"/>
              <a:gd name="connsiteX1" fmla="*/ 44254 w 88508"/>
              <a:gd name="connsiteY1" fmla="*/ 0 h 100794"/>
              <a:gd name="connsiteX2" fmla="*/ 88508 w 88508"/>
              <a:gd name="connsiteY2" fmla="*/ 50397 h 100794"/>
              <a:gd name="connsiteX3" fmla="*/ 44254 w 88508"/>
              <a:gd name="connsiteY3" fmla="*/ 100794 h 100794"/>
              <a:gd name="connsiteX4" fmla="*/ 0 w 88508"/>
              <a:gd name="connsiteY4" fmla="*/ 100794 h 100794"/>
              <a:gd name="connsiteX5" fmla="*/ 44254 w 88508"/>
              <a:gd name="connsiteY5" fmla="*/ 50397 h 100794"/>
              <a:gd name="connsiteX6" fmla="*/ 0 w 88508"/>
              <a:gd name="connsiteY6" fmla="*/ 0 h 100794"/>
              <a:gd name="connsiteX0" fmla="*/ 14630 w 88508"/>
              <a:gd name="connsiteY0" fmla="*/ 0 h 100794"/>
              <a:gd name="connsiteX1" fmla="*/ 44254 w 88508"/>
              <a:gd name="connsiteY1" fmla="*/ 0 h 100794"/>
              <a:gd name="connsiteX2" fmla="*/ 88508 w 88508"/>
              <a:gd name="connsiteY2" fmla="*/ 50397 h 100794"/>
              <a:gd name="connsiteX3" fmla="*/ 44254 w 88508"/>
              <a:gd name="connsiteY3" fmla="*/ 100794 h 100794"/>
              <a:gd name="connsiteX4" fmla="*/ 0 w 88508"/>
              <a:gd name="connsiteY4" fmla="*/ 100794 h 100794"/>
              <a:gd name="connsiteX5" fmla="*/ 44254 w 88508"/>
              <a:gd name="connsiteY5" fmla="*/ 50397 h 100794"/>
              <a:gd name="connsiteX6" fmla="*/ 14630 w 88508"/>
              <a:gd name="connsiteY6" fmla="*/ 0 h 100794"/>
              <a:gd name="connsiteX0" fmla="*/ 14630 w 88508"/>
              <a:gd name="connsiteY0" fmla="*/ 0 h 100794"/>
              <a:gd name="connsiteX1" fmla="*/ 44254 w 88508"/>
              <a:gd name="connsiteY1" fmla="*/ 0 h 100794"/>
              <a:gd name="connsiteX2" fmla="*/ 88508 w 88508"/>
              <a:gd name="connsiteY2" fmla="*/ 50397 h 100794"/>
              <a:gd name="connsiteX3" fmla="*/ 44254 w 88508"/>
              <a:gd name="connsiteY3" fmla="*/ 100794 h 100794"/>
              <a:gd name="connsiteX4" fmla="*/ 0 w 88508"/>
              <a:gd name="connsiteY4" fmla="*/ 100794 h 100794"/>
              <a:gd name="connsiteX5" fmla="*/ 66200 w 88508"/>
              <a:gd name="connsiteY5" fmla="*/ 57712 h 100794"/>
              <a:gd name="connsiteX6" fmla="*/ 14630 w 88508"/>
              <a:gd name="connsiteY6" fmla="*/ 0 h 100794"/>
              <a:gd name="connsiteX0" fmla="*/ 0 w 73878"/>
              <a:gd name="connsiteY0" fmla="*/ 0 h 108109"/>
              <a:gd name="connsiteX1" fmla="*/ 29624 w 73878"/>
              <a:gd name="connsiteY1" fmla="*/ 0 h 108109"/>
              <a:gd name="connsiteX2" fmla="*/ 73878 w 73878"/>
              <a:gd name="connsiteY2" fmla="*/ 50397 h 108109"/>
              <a:gd name="connsiteX3" fmla="*/ 29624 w 73878"/>
              <a:gd name="connsiteY3" fmla="*/ 100794 h 108109"/>
              <a:gd name="connsiteX4" fmla="*/ 7315 w 73878"/>
              <a:gd name="connsiteY4" fmla="*/ 108109 h 108109"/>
              <a:gd name="connsiteX5" fmla="*/ 51570 w 73878"/>
              <a:gd name="connsiteY5" fmla="*/ 57712 h 108109"/>
              <a:gd name="connsiteX6" fmla="*/ 0 w 73878"/>
              <a:gd name="connsiteY6" fmla="*/ 0 h 108109"/>
              <a:gd name="connsiteX0" fmla="*/ 3655 w 77533"/>
              <a:gd name="connsiteY0" fmla="*/ 0 h 100794"/>
              <a:gd name="connsiteX1" fmla="*/ 33279 w 77533"/>
              <a:gd name="connsiteY1" fmla="*/ 0 h 100794"/>
              <a:gd name="connsiteX2" fmla="*/ 77533 w 77533"/>
              <a:gd name="connsiteY2" fmla="*/ 50397 h 100794"/>
              <a:gd name="connsiteX3" fmla="*/ 33279 w 77533"/>
              <a:gd name="connsiteY3" fmla="*/ 100794 h 100794"/>
              <a:gd name="connsiteX4" fmla="*/ 0 w 77533"/>
              <a:gd name="connsiteY4" fmla="*/ 97136 h 100794"/>
              <a:gd name="connsiteX5" fmla="*/ 55225 w 77533"/>
              <a:gd name="connsiteY5" fmla="*/ 57712 h 100794"/>
              <a:gd name="connsiteX6" fmla="*/ 3655 w 77533"/>
              <a:gd name="connsiteY6" fmla="*/ 0 h 100794"/>
              <a:gd name="connsiteX0" fmla="*/ 3655 w 77533"/>
              <a:gd name="connsiteY0" fmla="*/ 0 h 100794"/>
              <a:gd name="connsiteX1" fmla="*/ 33279 w 77533"/>
              <a:gd name="connsiteY1" fmla="*/ 0 h 100794"/>
              <a:gd name="connsiteX2" fmla="*/ 77533 w 77533"/>
              <a:gd name="connsiteY2" fmla="*/ 50397 h 100794"/>
              <a:gd name="connsiteX3" fmla="*/ 33279 w 77533"/>
              <a:gd name="connsiteY3" fmla="*/ 100794 h 100794"/>
              <a:gd name="connsiteX4" fmla="*/ 0 w 77533"/>
              <a:gd name="connsiteY4" fmla="*/ 97136 h 100794"/>
              <a:gd name="connsiteX5" fmla="*/ 51570 w 77533"/>
              <a:gd name="connsiteY5" fmla="*/ 46739 h 100794"/>
              <a:gd name="connsiteX6" fmla="*/ 3655 w 77533"/>
              <a:gd name="connsiteY6" fmla="*/ 0 h 100794"/>
              <a:gd name="connsiteX0" fmla="*/ 3655 w 77533"/>
              <a:gd name="connsiteY0" fmla="*/ 0 h 100794"/>
              <a:gd name="connsiteX1" fmla="*/ 33279 w 77533"/>
              <a:gd name="connsiteY1" fmla="*/ 0 h 100794"/>
              <a:gd name="connsiteX2" fmla="*/ 77533 w 77533"/>
              <a:gd name="connsiteY2" fmla="*/ 50397 h 100794"/>
              <a:gd name="connsiteX3" fmla="*/ 33279 w 77533"/>
              <a:gd name="connsiteY3" fmla="*/ 100794 h 100794"/>
              <a:gd name="connsiteX4" fmla="*/ 0 w 77533"/>
              <a:gd name="connsiteY4" fmla="*/ 97136 h 100794"/>
              <a:gd name="connsiteX5" fmla="*/ 58716 w 77533"/>
              <a:gd name="connsiteY5" fmla="*/ 49120 h 100794"/>
              <a:gd name="connsiteX6" fmla="*/ 3655 w 77533"/>
              <a:gd name="connsiteY6" fmla="*/ 0 h 100794"/>
              <a:gd name="connsiteX0" fmla="*/ 0 w 73878"/>
              <a:gd name="connsiteY0" fmla="*/ 0 h 104280"/>
              <a:gd name="connsiteX1" fmla="*/ 29624 w 73878"/>
              <a:gd name="connsiteY1" fmla="*/ 0 h 104280"/>
              <a:gd name="connsiteX2" fmla="*/ 73878 w 73878"/>
              <a:gd name="connsiteY2" fmla="*/ 50397 h 104280"/>
              <a:gd name="connsiteX3" fmla="*/ 29624 w 73878"/>
              <a:gd name="connsiteY3" fmla="*/ 100794 h 104280"/>
              <a:gd name="connsiteX4" fmla="*/ 13016 w 73878"/>
              <a:gd name="connsiteY4" fmla="*/ 104280 h 104280"/>
              <a:gd name="connsiteX5" fmla="*/ 55061 w 73878"/>
              <a:gd name="connsiteY5" fmla="*/ 49120 h 104280"/>
              <a:gd name="connsiteX6" fmla="*/ 0 w 73878"/>
              <a:gd name="connsiteY6" fmla="*/ 0 h 104280"/>
              <a:gd name="connsiteX0" fmla="*/ 1272 w 60862"/>
              <a:gd name="connsiteY0" fmla="*/ 2381 h 104280"/>
              <a:gd name="connsiteX1" fmla="*/ 16608 w 60862"/>
              <a:gd name="connsiteY1" fmla="*/ 0 h 104280"/>
              <a:gd name="connsiteX2" fmla="*/ 60862 w 60862"/>
              <a:gd name="connsiteY2" fmla="*/ 50397 h 104280"/>
              <a:gd name="connsiteX3" fmla="*/ 16608 w 60862"/>
              <a:gd name="connsiteY3" fmla="*/ 100794 h 104280"/>
              <a:gd name="connsiteX4" fmla="*/ 0 w 60862"/>
              <a:gd name="connsiteY4" fmla="*/ 104280 h 104280"/>
              <a:gd name="connsiteX5" fmla="*/ 42045 w 60862"/>
              <a:gd name="connsiteY5" fmla="*/ 49120 h 104280"/>
              <a:gd name="connsiteX6" fmla="*/ 1272 w 60862"/>
              <a:gd name="connsiteY6" fmla="*/ 2381 h 104280"/>
              <a:gd name="connsiteX0" fmla="*/ 1272 w 60862"/>
              <a:gd name="connsiteY0" fmla="*/ 2381 h 100794"/>
              <a:gd name="connsiteX1" fmla="*/ 16608 w 60862"/>
              <a:gd name="connsiteY1" fmla="*/ 0 h 100794"/>
              <a:gd name="connsiteX2" fmla="*/ 60862 w 60862"/>
              <a:gd name="connsiteY2" fmla="*/ 50397 h 100794"/>
              <a:gd name="connsiteX3" fmla="*/ 16608 w 60862"/>
              <a:gd name="connsiteY3" fmla="*/ 100794 h 100794"/>
              <a:gd name="connsiteX4" fmla="*/ 0 w 60862"/>
              <a:gd name="connsiteY4" fmla="*/ 94755 h 100794"/>
              <a:gd name="connsiteX5" fmla="*/ 42045 w 60862"/>
              <a:gd name="connsiteY5" fmla="*/ 49120 h 100794"/>
              <a:gd name="connsiteX6" fmla="*/ 1272 w 60862"/>
              <a:gd name="connsiteY6" fmla="*/ 2381 h 10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2" h="100794">
                <a:moveTo>
                  <a:pt x="1272" y="2381"/>
                </a:moveTo>
                <a:lnTo>
                  <a:pt x="16608" y="0"/>
                </a:lnTo>
                <a:lnTo>
                  <a:pt x="60862" y="50397"/>
                </a:lnTo>
                <a:lnTo>
                  <a:pt x="16608" y="100794"/>
                </a:lnTo>
                <a:lnTo>
                  <a:pt x="0" y="94755"/>
                </a:lnTo>
                <a:lnTo>
                  <a:pt x="42045" y="49120"/>
                </a:lnTo>
                <a:lnTo>
                  <a:pt x="1272" y="2381"/>
                </a:lnTo>
                <a:close/>
              </a:path>
            </a:pathLst>
          </a:custGeom>
          <a:solidFill>
            <a:srgbClr val="585858">
              <a:lumMod val="50000"/>
            </a:srgbClr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09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7898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0.00046 L 0.07005 0.0706 " pathEditMode="fixed" rAng="0" ptsTypes="AA">
                                      <p:cBhvr>
                                        <p:cTn id="13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90" y="3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300" tmFilter="0, 0; .2, .5; .8, .5; 1, 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150" autoRev="1" fill="hold"/>
                                        <p:tgtEl>
                                          <p:spTgt spid="2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00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300"/>
                            </p:stCondLst>
                            <p:childTnLst>
                              <p:par>
                                <p:cTn id="24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100" fill="hold"/>
                                        <p:tgtEl>
                                          <p:spTgt spid="213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4"/>
                                            </p:cond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00"/>
                            </p:stCondLst>
                            <p:childTnLst>
                              <p:par>
                                <p:cTn id="27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0" nodeType="withEffect">
                                  <p:stCondLst>
                                    <p:cond delay="199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" grpId="0" animBg="1"/>
      <p:bldP spid="205" grpId="0" animBg="1"/>
      <p:bldP spid="205" grpId="1" animBg="1"/>
      <p:bldP spid="205" grpId="2" animBg="1"/>
      <p:bldP spid="205" grpId="3" animBg="1"/>
      <p:bldP spid="213" grpId="0" animBg="1"/>
      <p:bldP spid="213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9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8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7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6"/>
              </p:custDataLst>
            </p:nvPr>
          </p:nvGrpSpPr>
          <p:grpSpPr>
            <a:xfrm>
              <a:off x="6218688" y="2224936"/>
              <a:ext cx="1014154" cy="254500"/>
              <a:chOff x="6218688" y="2213541"/>
              <a:chExt cx="1014154" cy="254500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6"/>
                <a:ext cx="277411" cy="127735"/>
                <a:chOff x="1133304" y="3725884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4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9" name="Rectangle 248"/>
          <p:cNvSpPr/>
          <p:nvPr/>
        </p:nvSpPr>
        <p:spPr>
          <a:xfrm>
            <a:off x="4903350" y="1630855"/>
            <a:ext cx="2343129" cy="579381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r>
              <a:rPr lang="en-US" sz="1000" b="1" i="1" u="sng" dirty="0"/>
              <a:t>Description:</a:t>
            </a:r>
            <a:r>
              <a:rPr lang="en-US" sz="800" b="1" i="1" u="sng" dirty="0"/>
              <a:t> </a:t>
            </a:r>
          </a:p>
          <a:p>
            <a:r>
              <a:rPr lang="en-US" sz="900" dirty="0"/>
              <a:t>Time to race to the mountain</a:t>
            </a:r>
            <a:endParaRPr lang="en-US" sz="800" dirty="0"/>
          </a:p>
        </p:txBody>
      </p:sp>
      <p:sp>
        <p:nvSpPr>
          <p:cNvPr id="251" name="Rectangle 250"/>
          <p:cNvSpPr/>
          <p:nvPr/>
        </p:nvSpPr>
        <p:spPr>
          <a:xfrm>
            <a:off x="4896006" y="1629432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05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1320933" y="1915199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3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4065714" y="2661430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14" name="Group 213"/>
          <p:cNvGrpSpPr/>
          <p:nvPr/>
        </p:nvGrpSpPr>
        <p:grpSpPr>
          <a:xfrm>
            <a:off x="3925858" y="2127096"/>
            <a:ext cx="521297" cy="476913"/>
            <a:chOff x="5996154" y="3246735"/>
            <a:chExt cx="521297" cy="476913"/>
          </a:xfrm>
        </p:grpSpPr>
        <p:sp>
          <p:nvSpPr>
            <p:cNvPr id="215" name="TextBox 214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16" name="Arrow: Down 215"/>
            <p:cNvSpPr/>
            <p:nvPr/>
          </p:nvSpPr>
          <p:spPr>
            <a:xfrm>
              <a:off x="6213126" y="3536137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Action Button: Go Forward or Next 5">
            <a:hlinkClick r:id="" action="ppaction://hlinkshowjump?jump=nextslide" highlightClick="1"/>
          </p:cNvPr>
          <p:cNvSpPr/>
          <p:nvPr/>
        </p:nvSpPr>
        <p:spPr>
          <a:xfrm>
            <a:off x="3761285" y="2661430"/>
            <a:ext cx="906150" cy="305641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04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1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7037E-7 L 0.22331 0.14167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59" y="70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213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8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animBg="1"/>
      <p:bldP spid="205" grpId="1" animBg="1"/>
      <p:bldP spid="205" grpId="2" animBg="1"/>
      <p:bldP spid="205" grpId="3" animBg="1"/>
      <p:bldP spid="213" grpId="0" animBg="1"/>
      <p:bldP spid="213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806782" y="120175"/>
            <a:ext cx="4488797" cy="6296628"/>
            <a:chOff x="3806782" y="120175"/>
            <a:chExt cx="4488797" cy="6296628"/>
          </a:xfrm>
        </p:grpSpPr>
        <p:grpSp>
          <p:nvGrpSpPr>
            <p:cNvPr id="2" name="Group 1"/>
            <p:cNvGrpSpPr/>
            <p:nvPr>
              <p:custDataLst>
                <p:custData r:id="rId3"/>
              </p:custDataLst>
            </p:nvPr>
          </p:nvGrpSpPr>
          <p:grpSpPr>
            <a:xfrm>
              <a:off x="3806782" y="120175"/>
              <a:ext cx="4488797" cy="6296628"/>
              <a:chOff x="3806782" y="120175"/>
              <a:chExt cx="4488797" cy="6296628"/>
            </a:xfrm>
          </p:grpSpPr>
          <p:pic>
            <p:nvPicPr>
              <p:cNvPr id="79" name="Picture 7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06782" y="120175"/>
                <a:ext cx="4488797" cy="6296628"/>
              </a:xfrm>
              <a:prstGeom prst="rect">
                <a:avLst/>
              </a:prstGeom>
            </p:spPr>
          </p:pic>
          <p:grpSp>
            <p:nvGrpSpPr>
              <p:cNvPr id="13" name="Group 12"/>
              <p:cNvGrpSpPr/>
              <p:nvPr/>
            </p:nvGrpSpPr>
            <p:grpSpPr>
              <a:xfrm>
                <a:off x="6201410" y="4293235"/>
                <a:ext cx="353060" cy="340360"/>
                <a:chOff x="7470140" y="3683635"/>
                <a:chExt cx="353060" cy="340360"/>
              </a:xfrm>
            </p:grpSpPr>
            <p:sp>
              <p:nvSpPr>
                <p:cNvPr id="11" name="Rectangle 10"/>
                <p:cNvSpPr/>
                <p:nvPr/>
              </p:nvSpPr>
              <p:spPr>
                <a:xfrm>
                  <a:off x="7470140" y="3683635"/>
                  <a:ext cx="353060" cy="34036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accent4">
                      <a:lumMod val="60000"/>
                      <a:lumOff val="40000"/>
                    </a:schemeClr>
                  </a:solidFill>
                </a:ln>
                <a:effectLst>
                  <a:outerShdw blurRad="152400" dist="38100" dir="5160000" sx="90000" sy="-19000" rotWithShape="0">
                    <a:prstClr val="black">
                      <a:alpha val="28000"/>
                    </a:prstClr>
                  </a:outerShdw>
                  <a:reflection stA="45000" endPos="7000" dist="50800" dir="5400000" sy="-100000" algn="bl" rotWithShape="0"/>
                  <a:softEdge rad="12700"/>
                </a:effectLst>
                <a:scene3d>
                  <a:camera prst="obliqueTopLeft">
                    <a:rot lat="0" lon="21299996" rev="0"/>
                  </a:camera>
                  <a:lightRig rig="threePt" dir="t"/>
                </a:scene3d>
                <a:sp3d extrusionH="6350" prstMaterial="softEdge">
                  <a:bevelT w="25400" h="12700" prst="hardEdge"/>
                  <a:bevelB w="6350" prst="angle"/>
                </a:sp3d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wrap="square" lIns="45720" tIns="18288" rIns="0" bIns="0" rtlCol="0" anchor="t"/>
                <a:lstStyle/>
                <a:p>
                  <a:r>
                    <a:rPr lang="en-US" sz="400" dirty="0">
                      <a:solidFill>
                        <a:schemeClr val="tx1"/>
                      </a:solidFill>
                      <a:effectLst>
                        <a:outerShdw blurRad="50800" dist="38100" dir="13500000" algn="br" rotWithShape="0">
                          <a:prstClr val="black">
                            <a:alpha val="40000"/>
                          </a:prstClr>
                        </a:outerShdw>
                      </a:effectLst>
                    </a:rPr>
                    <a:t>Task Planner</a:t>
                  </a:r>
                </a:p>
                <a:p>
                  <a:r>
                    <a:rPr lang="en-US" sz="400" dirty="0">
                      <a:solidFill>
                        <a:schemeClr val="tx1"/>
                      </a:solidFill>
                      <a:effectLst>
                        <a:outerShdw blurRad="50800" dist="38100" dir="13500000" algn="br" rotWithShape="0">
                          <a:prstClr val="black">
                            <a:alpha val="40000"/>
                          </a:prstClr>
                        </a:outerShdw>
                      </a:effectLst>
                    </a:rPr>
                    <a:t>Start : d/m/y</a:t>
                  </a:r>
                </a:p>
                <a:p>
                  <a:r>
                    <a:rPr lang="en-US" sz="400" dirty="0">
                      <a:solidFill>
                        <a:schemeClr val="tx1"/>
                      </a:solidFill>
                      <a:effectLst>
                        <a:outerShdw blurRad="50800" dist="38100" dir="13500000" algn="br" rotWithShape="0">
                          <a:prstClr val="black">
                            <a:alpha val="40000"/>
                          </a:prstClr>
                        </a:outerShdw>
                      </a:effectLst>
                    </a:rPr>
                    <a:t>End   : d/m/y</a:t>
                  </a:r>
                </a:p>
                <a:p>
                  <a:pPr>
                    <a:lnSpc>
                      <a:spcPts val="800"/>
                    </a:lnSpc>
                  </a:pPr>
                  <a:r>
                    <a:rPr lang="en-US" sz="400" dirty="0">
                      <a:solidFill>
                        <a:schemeClr val="tx1"/>
                      </a:solidFill>
                      <a:effectLst>
                        <a:outerShdw blurRad="50800" dist="38100" dir="13500000" algn="br" rotWithShape="0">
                          <a:prstClr val="black">
                            <a:alpha val="40000"/>
                          </a:prstClr>
                        </a:outerShdw>
                      </a:effectLst>
                    </a:rPr>
                    <a:t>      Status</a:t>
                  </a:r>
                </a:p>
              </p:txBody>
            </p:sp>
            <p:sp>
              <p:nvSpPr>
                <p:cNvPr id="12" name="Rectangle 11"/>
                <p:cNvSpPr/>
                <p:nvPr/>
              </p:nvSpPr>
              <p:spPr>
                <a:xfrm>
                  <a:off x="7504748" y="3897630"/>
                  <a:ext cx="283844" cy="102870"/>
                </a:xfrm>
                <a:prstGeom prst="rect">
                  <a:avLst/>
                </a:prstGeom>
                <a:solidFill>
                  <a:srgbClr val="92D050">
                    <a:alpha val="59000"/>
                  </a:srgbClr>
                </a:solidFill>
                <a:ln w="9525" cmpd="sng">
                  <a:solidFill>
                    <a:schemeClr val="accent4">
                      <a:lumMod val="75000"/>
                    </a:schemeClr>
                  </a:solidFill>
                </a:ln>
                <a:effectLst/>
                <a:scene3d>
                  <a:camera prst="obliqueTopLeft">
                    <a:rot lat="0" lon="21299999" rev="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>
                  <a:off x="7646671" y="3830955"/>
                  <a:ext cx="141922" cy="45719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 w="6350">
                  <a:solidFill>
                    <a:schemeClr val="accent4">
                      <a:lumMod val="75000"/>
                    </a:schemeClr>
                  </a:solidFill>
                </a:ln>
                <a:effectLst>
                  <a:reflection blurRad="38100" stA="45000" endPos="65000" dist="50800" dir="5400000" sy="-100000" algn="bl" rotWithShape="0"/>
                </a:effectLst>
                <a:scene3d>
                  <a:camera prst="obliqueTopLeft">
                    <a:rot lat="0" lon="21299999" rev="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7646671" y="3769995"/>
                  <a:ext cx="141922" cy="45719"/>
                </a:xfrm>
                <a:prstGeom prst="rect">
                  <a:avLst/>
                </a:prstGeom>
                <a:solidFill>
                  <a:schemeClr val="accent1">
                    <a:alpha val="0"/>
                  </a:schemeClr>
                </a:solidFill>
                <a:ln w="6350">
                  <a:solidFill>
                    <a:schemeClr val="accent4">
                      <a:lumMod val="75000"/>
                    </a:schemeClr>
                  </a:solidFill>
                </a:ln>
                <a:effectLst>
                  <a:reflection blurRad="38100" stA="45000" endPos="65000" dist="50800" dir="5400000" sy="-100000" algn="bl" rotWithShape="0"/>
                </a:effectLst>
                <a:scene3d>
                  <a:camera prst="obliqueTopLeft">
                    <a:rot lat="0" lon="21299999" rev="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Rectangle 3"/>
            <p:cNvSpPr/>
            <p:nvPr/>
          </p:nvSpPr>
          <p:spPr>
            <a:xfrm>
              <a:off x="5722620" y="335280"/>
              <a:ext cx="621030" cy="152711"/>
            </a:xfrm>
            <a:prstGeom prst="rect">
              <a:avLst/>
            </a:prstGeom>
            <a:solidFill>
              <a:srgbClr val="525459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</p:grpSp>
      <p:sp>
        <p:nvSpPr>
          <p:cNvPr id="29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2206601" y="205879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6095105" y="4174487"/>
            <a:ext cx="565668" cy="565664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Action Button: Go Forward or Next 9">
            <a:hlinkClick r:id="" action="ppaction://hlinkshowjump?jump=nextslide" highlightClick="1"/>
          </p:cNvPr>
          <p:cNvSpPr/>
          <p:nvPr/>
        </p:nvSpPr>
        <p:spPr>
          <a:xfrm>
            <a:off x="6118861" y="4232175"/>
            <a:ext cx="518160" cy="508198"/>
          </a:xfrm>
          <a:prstGeom prst="actionButtonForwardNex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5998670" y="3328428"/>
            <a:ext cx="758541" cy="807986"/>
            <a:chOff x="5998670" y="3328428"/>
            <a:chExt cx="758541" cy="807986"/>
          </a:xfrm>
        </p:grpSpPr>
        <p:sp>
          <p:nvSpPr>
            <p:cNvPr id="24" name="TextBox 23"/>
            <p:cNvSpPr txBox="1"/>
            <p:nvPr/>
          </p:nvSpPr>
          <p:spPr>
            <a:xfrm>
              <a:off x="5998670" y="3328428"/>
              <a:ext cx="7585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Click</a:t>
              </a:r>
            </a:p>
          </p:txBody>
        </p:sp>
        <p:sp>
          <p:nvSpPr>
            <p:cNvPr id="22" name="Arrow: Down 21"/>
            <p:cNvSpPr/>
            <p:nvPr/>
          </p:nvSpPr>
          <p:spPr>
            <a:xfrm>
              <a:off x="6285758" y="3790315"/>
              <a:ext cx="184361" cy="346099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38896" y="231494"/>
            <a:ext cx="3171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</p:txBody>
      </p:sp>
    </p:spTree>
    <p:extLst>
      <p:ext uri="{BB962C8B-B14F-4D97-AF65-F5344CB8AC3E}">
        <p14:creationId xmlns:p14="http://schemas.microsoft.com/office/powerpoint/2010/main" val="174915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1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4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81481E-6 L 0.32513 0.61667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50" y="30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9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14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29" grpId="2" animBg="1"/>
      <p:bldP spid="29" grpId="3" animBg="1"/>
      <p:bldP spid="14" grpId="0" animBg="1"/>
      <p:bldP spid="14" grpId="1" animBg="1"/>
      <p:bldP spid="10" grpId="0"/>
      <p:bldP spid="19" grpId="0" build="p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7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6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5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4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4" name="Rectangle 253"/>
          <p:cNvSpPr/>
          <p:nvPr/>
        </p:nvSpPr>
        <p:spPr>
          <a:xfrm>
            <a:off x="3761285" y="2972022"/>
            <a:ext cx="906150" cy="308184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Relay Instructions</a:t>
            </a:r>
          </a:p>
        </p:txBody>
      </p:sp>
      <p:sp>
        <p:nvSpPr>
          <p:cNvPr id="256" name="Rectangle 255"/>
          <p:cNvSpPr/>
          <p:nvPr/>
        </p:nvSpPr>
        <p:spPr>
          <a:xfrm>
            <a:off x="3761285" y="3280206"/>
            <a:ext cx="906150" cy="308184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Assign Competitors</a:t>
            </a:r>
          </a:p>
        </p:txBody>
      </p: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2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3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1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9" name="Rectangle 248"/>
          <p:cNvSpPr/>
          <p:nvPr/>
        </p:nvSpPr>
        <p:spPr>
          <a:xfrm>
            <a:off x="4903350" y="1630855"/>
            <a:ext cx="2343129" cy="579381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r>
              <a:rPr lang="en-US" sz="1000" b="1" i="1" u="sng" dirty="0"/>
              <a:t>Description:</a:t>
            </a:r>
            <a:r>
              <a:rPr lang="en-US" sz="800" b="1" i="1" u="sng" dirty="0"/>
              <a:t> </a:t>
            </a:r>
          </a:p>
          <a:p>
            <a:r>
              <a:rPr lang="en-US" sz="900" dirty="0"/>
              <a:t>Time to race to the mountain</a:t>
            </a:r>
            <a:endParaRPr lang="en-US" sz="800" dirty="0"/>
          </a:p>
        </p:txBody>
      </p:sp>
      <p:sp>
        <p:nvSpPr>
          <p:cNvPr id="251" name="Rectangle 250"/>
          <p:cNvSpPr/>
          <p:nvPr/>
        </p:nvSpPr>
        <p:spPr>
          <a:xfrm>
            <a:off x="4896006" y="1629432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39" name="Rectangle 238"/>
          <p:cNvSpPr/>
          <p:nvPr/>
        </p:nvSpPr>
        <p:spPr>
          <a:xfrm>
            <a:off x="3761285" y="2658888"/>
            <a:ext cx="906150" cy="308184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Gather Runners</a:t>
            </a:r>
          </a:p>
        </p:txBody>
      </p:sp>
      <p:sp>
        <p:nvSpPr>
          <p:cNvPr id="257" name="Rectangle 256"/>
          <p:cNvSpPr/>
          <p:nvPr/>
        </p:nvSpPr>
        <p:spPr>
          <a:xfrm>
            <a:off x="3834726" y="2686725"/>
            <a:ext cx="759268" cy="259728"/>
          </a:xfrm>
          <a:prstGeom prst="rect">
            <a:avLst/>
          </a:prstGeom>
          <a:solidFill>
            <a:srgbClr val="67C42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Gather Competitors</a:t>
            </a:r>
          </a:p>
        </p:txBody>
      </p:sp>
      <p:pic>
        <p:nvPicPr>
          <p:cNvPr id="240" name="Picture 23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08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xit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901"/>
                            </p:stCondLst>
                            <p:childTnLst>
                              <p:par>
                                <p:cTn id="16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2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Task Dependency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9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8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7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6"/>
              </p:custDataLst>
            </p:nvPr>
          </p:nvGrpSpPr>
          <p:grpSpPr>
            <a:xfrm>
              <a:off x="6218688" y="2224936"/>
              <a:ext cx="1014154" cy="254500"/>
              <a:chOff x="6218688" y="2213541"/>
              <a:chExt cx="1014154" cy="254500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6"/>
                <a:ext cx="277411" cy="127735"/>
                <a:chOff x="1133304" y="3725884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4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Runners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9" name="Rectangle 248"/>
          <p:cNvSpPr/>
          <p:nvPr/>
        </p:nvSpPr>
        <p:spPr>
          <a:xfrm>
            <a:off x="4903350" y="1630855"/>
            <a:ext cx="2343129" cy="579381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r>
              <a:rPr lang="en-US" sz="1000" b="1" i="1" u="sng" dirty="0"/>
              <a:t>Description:</a:t>
            </a:r>
            <a:r>
              <a:rPr lang="en-US" sz="800" b="1" i="1" u="sng" dirty="0"/>
              <a:t> </a:t>
            </a:r>
          </a:p>
          <a:p>
            <a:r>
              <a:rPr lang="en-US" sz="900" dirty="0"/>
              <a:t>Time to race to the mountain</a:t>
            </a:r>
            <a:endParaRPr lang="en-US" sz="800" dirty="0"/>
          </a:p>
        </p:txBody>
      </p:sp>
      <p:sp>
        <p:nvSpPr>
          <p:cNvPr id="251" name="Rectangle 250"/>
          <p:cNvSpPr/>
          <p:nvPr/>
        </p:nvSpPr>
        <p:spPr>
          <a:xfrm>
            <a:off x="4896006" y="1629432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05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3018105" y="2252303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3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4550262" y="6039087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14" name="Group 213"/>
          <p:cNvGrpSpPr/>
          <p:nvPr/>
        </p:nvGrpSpPr>
        <p:grpSpPr>
          <a:xfrm>
            <a:off x="3678991" y="6032645"/>
            <a:ext cx="711732" cy="523220"/>
            <a:chOff x="5941653" y="3246735"/>
            <a:chExt cx="711732" cy="523220"/>
          </a:xfrm>
        </p:grpSpPr>
        <p:sp>
          <p:nvSpPr>
            <p:cNvPr id="215" name="TextBox 214"/>
            <p:cNvSpPr txBox="1"/>
            <p:nvPr/>
          </p:nvSpPr>
          <p:spPr>
            <a:xfrm>
              <a:off x="5941653" y="3246735"/>
              <a:ext cx="6303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Drag</a:t>
              </a:r>
            </a:p>
            <a:p>
              <a:pPr algn="ctr"/>
              <a:r>
                <a:rPr lang="en-US" sz="1400" dirty="0"/>
                <a:t>(Click)</a:t>
              </a:r>
            </a:p>
          </p:txBody>
        </p:sp>
        <p:sp>
          <p:nvSpPr>
            <p:cNvPr id="216" name="Arrow: Down 215"/>
            <p:cNvSpPr/>
            <p:nvPr/>
          </p:nvSpPr>
          <p:spPr>
            <a:xfrm rot="16200000">
              <a:off x="6498993" y="3334081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4477240" y="6028293"/>
            <a:ext cx="468335" cy="337994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5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01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1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6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44444E-6 L 0.12175 0.57246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81" y="28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1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0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4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4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213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animBg="1"/>
      <p:bldP spid="205" grpId="1" animBg="1"/>
      <p:bldP spid="205" grpId="2" animBg="1"/>
      <p:bldP spid="205" grpId="3" animBg="1"/>
      <p:bldP spid="213" grpId="0" animBg="1"/>
      <p:bldP spid="213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Box 210"/>
          <p:cNvSpPr txBox="1"/>
          <p:nvPr/>
        </p:nvSpPr>
        <p:spPr>
          <a:xfrm>
            <a:off x="138896" y="231494"/>
            <a:ext cx="317133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</p:txBody>
      </p:sp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8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7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6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5"/>
              </p:custDataLst>
            </p:nvPr>
          </p:nvGrpSpPr>
          <p:grpSpPr>
            <a:xfrm>
              <a:off x="6218688" y="2224936"/>
              <a:ext cx="1014154" cy="254500"/>
              <a:chOff x="6218688" y="2213541"/>
              <a:chExt cx="1014154" cy="254500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6"/>
                <a:ext cx="277411" cy="127735"/>
                <a:chOff x="1133304" y="3725884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4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Runners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3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4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2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9" name="Rectangle 248"/>
          <p:cNvSpPr/>
          <p:nvPr/>
        </p:nvSpPr>
        <p:spPr>
          <a:xfrm>
            <a:off x="4903350" y="1630855"/>
            <a:ext cx="2343129" cy="579381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r>
              <a:rPr lang="en-US" sz="1000" b="1" i="1" u="sng" dirty="0"/>
              <a:t>Description:</a:t>
            </a:r>
            <a:r>
              <a:rPr lang="en-US" sz="800" b="1" i="1" u="sng" dirty="0"/>
              <a:t> </a:t>
            </a:r>
          </a:p>
          <a:p>
            <a:r>
              <a:rPr lang="en-US" sz="900" dirty="0"/>
              <a:t>Time to race to the mountain</a:t>
            </a:r>
            <a:endParaRPr lang="en-US" sz="800" dirty="0"/>
          </a:p>
        </p:txBody>
      </p:sp>
      <p:sp>
        <p:nvSpPr>
          <p:cNvPr id="251" name="Rectangle 250"/>
          <p:cNvSpPr/>
          <p:nvPr/>
        </p:nvSpPr>
        <p:spPr>
          <a:xfrm>
            <a:off x="4896006" y="1629432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476490" y="6032339"/>
            <a:ext cx="467105" cy="337994"/>
            <a:chOff x="4476490" y="6032339"/>
            <a:chExt cx="467105" cy="337994"/>
          </a:xfrm>
        </p:grpSpPr>
        <p:sp>
          <p:nvSpPr>
            <p:cNvPr id="248" name="Rectangle 247"/>
            <p:cNvSpPr/>
            <p:nvPr/>
          </p:nvSpPr>
          <p:spPr>
            <a:xfrm>
              <a:off x="4476490" y="6032339"/>
              <a:ext cx="467105" cy="337994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chemeClr val="tx1">
                  <a:alpha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rPr>
                <a:t>Safety </a:t>
              </a:r>
            </a:p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rPr>
                <a:t>Measures</a:t>
              </a:r>
              <a:endParaRPr lang="en-US" sz="1000" b="1" i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pic>
          <p:nvPicPr>
            <p:cNvPr id="244" name="Picture 2" descr="C:\Users\t-dantay\Documents\First24\cursorhand1.png"/>
            <p:cNvPicPr>
              <a:picLocks noChangeAspect="1" noChangeArrowheads="1"/>
            </p:cNvPicPr>
            <p:nvPr>
              <p:custDataLst>
                <p:custData r:id="rId1"/>
              </p:custDataLst>
            </p:nvPr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4899" y="6082990"/>
              <a:ext cx="200417" cy="228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59" name="Rectangle 258"/>
          <p:cNvSpPr/>
          <p:nvPr/>
        </p:nvSpPr>
        <p:spPr>
          <a:xfrm>
            <a:off x="5836329" y="2368417"/>
            <a:ext cx="467105" cy="337994"/>
          </a:xfrm>
          <a:prstGeom prst="rect">
            <a:avLst/>
          </a:prstGeom>
          <a:solidFill>
            <a:srgbClr val="FF0000"/>
          </a:solidFill>
          <a:ln>
            <a:solidFill>
              <a:schemeClr val="tx1">
                <a:alpha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Safety </a:t>
            </a:r>
          </a:p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Measures</a:t>
            </a:r>
            <a:endParaRPr lang="en-US" sz="1000" b="1" i="1" dirty="0"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05573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33333E-6 L 0.11159 -0.53357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73" y="-26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6" presetClass="emph" presetSubtype="0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17" dur="100" fill="hold"/>
                                        <p:tgtEl>
                                          <p:spTgt spid="259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1" animBg="1"/>
      <p:bldP spid="259" grpId="2" animBg="1"/>
      <p:bldP spid="259" grpId="3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796568" y="988678"/>
            <a:ext cx="765120" cy="582508"/>
            <a:chOff x="3776501" y="618637"/>
            <a:chExt cx="765120" cy="582508"/>
          </a:xfrm>
        </p:grpSpPr>
        <p:grpSp>
          <p:nvGrpSpPr>
            <p:cNvPr id="213" name="Group 212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214" name="Cube 213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216" name="Rectangle 215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205" name="Group 204"/>
          <p:cNvGrpSpPr/>
          <p:nvPr/>
        </p:nvGrpSpPr>
        <p:grpSpPr>
          <a:xfrm>
            <a:off x="3859390" y="871379"/>
            <a:ext cx="2215534" cy="758054"/>
            <a:chOff x="3859390" y="871379"/>
            <a:chExt cx="2215534" cy="758054"/>
          </a:xfrm>
        </p:grpSpPr>
        <p:cxnSp>
          <p:nvCxnSpPr>
            <p:cNvPr id="211" name="Straight Connector 210"/>
            <p:cNvCxnSpPr>
              <a:cxnSpLocks/>
            </p:cNvCxnSpPr>
            <p:nvPr/>
          </p:nvCxnSpPr>
          <p:spPr>
            <a:xfrm flipH="1" flipV="1">
              <a:off x="4542866" y="871379"/>
              <a:ext cx="1532058" cy="758054"/>
            </a:xfrm>
            <a:prstGeom prst="line">
              <a:avLst/>
            </a:prstGeom>
            <a:ln cmpd="sng">
              <a:prstDash val="lg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>
              <a:cxnSpLocks/>
            </p:cNvCxnSpPr>
            <p:nvPr/>
          </p:nvCxnSpPr>
          <p:spPr>
            <a:xfrm flipH="1" flipV="1">
              <a:off x="3859390" y="1209408"/>
              <a:ext cx="1033021" cy="419267"/>
            </a:xfrm>
            <a:prstGeom prst="line">
              <a:avLst/>
            </a:prstGeom>
            <a:ln cmpd="sng">
              <a:prstDash val="lg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7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70D128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6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5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4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195" name="TextBox 194"/>
          <p:cNvSpPr txBox="1"/>
          <p:nvPr/>
        </p:nvSpPr>
        <p:spPr>
          <a:xfrm>
            <a:off x="138896" y="231494"/>
            <a:ext cx="31713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</p:txBody>
      </p:sp>
      <p:sp>
        <p:nvSpPr>
          <p:cNvPr id="196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2996221" y="2869917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7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4434478" y="2225448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98" name="Group 197"/>
          <p:cNvGrpSpPr/>
          <p:nvPr/>
        </p:nvGrpSpPr>
        <p:grpSpPr>
          <a:xfrm>
            <a:off x="4316072" y="1691395"/>
            <a:ext cx="521297" cy="459471"/>
            <a:chOff x="5996154" y="3246735"/>
            <a:chExt cx="521297" cy="459471"/>
          </a:xfrm>
        </p:grpSpPr>
        <p:sp>
          <p:nvSpPr>
            <p:cNvPr id="199" name="TextBox 198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00" name="Arrow: Down 199"/>
            <p:cNvSpPr/>
            <p:nvPr/>
          </p:nvSpPr>
          <p:spPr>
            <a:xfrm>
              <a:off x="6196165" y="3518695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Action Button: Go Forward or Next 6">
            <a:hlinkClick r:id="" action="ppaction://hlinkshowjump?jump=nextslide" highlightClick="1"/>
          </p:cNvPr>
          <p:cNvSpPr/>
          <p:nvPr/>
        </p:nvSpPr>
        <p:spPr>
          <a:xfrm>
            <a:off x="4477240" y="2257416"/>
            <a:ext cx="218532" cy="230051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</p:spTree>
    <p:extLst>
      <p:ext uri="{BB962C8B-B14F-4D97-AF65-F5344CB8AC3E}">
        <p14:creationId xmlns:p14="http://schemas.microsoft.com/office/powerpoint/2010/main" val="2132201827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4.07407E-6 L -0.08346 -0.05578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80" y="-28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1"/>
                            </p:stCondLst>
                            <p:childTnLst>
                              <p:par>
                                <p:cTn id="1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1"/>
                            </p:stCondLst>
                            <p:childTnLst>
                              <p:par>
                                <p:cTn id="2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1"/>
                            </p:stCondLst>
                            <p:childTnLst>
                              <p:par>
                                <p:cTn id="24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-0.00162 L 0.1138 -0.07523 " pathEditMode="fixed" rAng="0" ptsTypes="AA">
                                      <p:cBhvr>
                                        <p:cTn id="25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77" y="-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1"/>
                            </p:stCondLst>
                            <p:childTnLst>
                              <p:par>
                                <p:cTn id="2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300" tmFilter="0, 0; .2, .5; .8, .5; 1, 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150" autoRev="1" fill="hold"/>
                                        <p:tgtEl>
                                          <p:spTgt spid="19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01"/>
                            </p:stCondLst>
                            <p:childTnLst>
                              <p:par>
                                <p:cTn id="3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301"/>
                            </p:stCondLst>
                            <p:childTnLst>
                              <p:par>
                                <p:cTn id="34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100" fill="hold"/>
                                        <p:tgtEl>
                                          <p:spTgt spid="197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4"/>
                                            </p:cond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401"/>
                            </p:stCondLst>
                            <p:childTnLst>
                              <p:par>
                                <p:cTn id="37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0" animBg="1"/>
      <p:bldP spid="196" grpId="1" animBg="1"/>
      <p:bldP spid="196" grpId="2" animBg="1"/>
      <p:bldP spid="196" grpId="3" animBg="1"/>
      <p:bldP spid="197" grpId="0" animBg="1"/>
      <p:bldP spid="197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5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70D128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4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3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2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1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36" name="Group 335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337" name="Group 336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348" name="Straight Connector 347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9" name="Straight Connector 348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8" name="Group 337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340" name="Cube 339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46" name="Rectangle 345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339" name="Rectangle 338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350" name="Rectangle 349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pic>
        <p:nvPicPr>
          <p:cNvPr id="246" name="Picture 24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195" name="TextBox 194"/>
          <p:cNvSpPr txBox="1"/>
          <p:nvPr/>
        </p:nvSpPr>
        <p:spPr>
          <a:xfrm>
            <a:off x="138896" y="231494"/>
            <a:ext cx="31713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5217132" y="2661113"/>
            <a:ext cx="1686616" cy="877590"/>
            <a:chOff x="2447015" y="1915660"/>
            <a:chExt cx="3749040" cy="1950720"/>
          </a:xfrm>
        </p:grpSpPr>
        <p:grpSp>
          <p:nvGrpSpPr>
            <p:cNvPr id="240" name="Group 239"/>
            <p:cNvGrpSpPr/>
            <p:nvPr/>
          </p:nvGrpSpPr>
          <p:grpSpPr>
            <a:xfrm>
              <a:off x="2447015" y="1915660"/>
              <a:ext cx="3749040" cy="1950720"/>
              <a:chOff x="6310355" y="1915660"/>
              <a:chExt cx="3749040" cy="1950720"/>
            </a:xfrm>
          </p:grpSpPr>
          <p:sp>
            <p:nvSpPr>
              <p:cNvPr id="243" name="Rectangle 242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TextBox 243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47" name="Straight Connector 246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1" name="Progress"/>
            <p:cNvSpPr/>
            <p:nvPr/>
          </p:nvSpPr>
          <p:spPr>
            <a:xfrm>
              <a:off x="2656110" y="3033689"/>
              <a:ext cx="553900" cy="553901"/>
            </a:xfrm>
            <a:prstGeom prst="blockArc">
              <a:avLst>
                <a:gd name="adj1" fmla="val 16200000"/>
                <a:gd name="adj2" fmla="val 10800000"/>
                <a:gd name="adj3" fmla="val 10000"/>
              </a:avLst>
            </a:prstGeom>
            <a:solidFill>
              <a:srgbClr val="00AEE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3351219" y="3037470"/>
              <a:ext cx="2756848" cy="547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5217132" y="2661113"/>
            <a:ext cx="1686616" cy="877590"/>
            <a:chOff x="7379940" y="4297235"/>
            <a:chExt cx="1686616" cy="877590"/>
          </a:xfrm>
        </p:grpSpPr>
        <p:grpSp>
          <p:nvGrpSpPr>
            <p:cNvPr id="249" name="Group 248"/>
            <p:cNvGrpSpPr/>
            <p:nvPr/>
          </p:nvGrpSpPr>
          <p:grpSpPr>
            <a:xfrm>
              <a:off x="7379940" y="4297235"/>
              <a:ext cx="1686616" cy="877590"/>
              <a:chOff x="6310355" y="1915660"/>
              <a:chExt cx="3749040" cy="1950720"/>
            </a:xfrm>
          </p:grpSpPr>
          <p:sp>
            <p:nvSpPr>
              <p:cNvPr id="252" name="Rectangle 251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6336880" y="2019232"/>
                <a:ext cx="3690984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55" name="Straight Connector 254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1" name="TextBox 250"/>
            <p:cNvSpPr txBox="1"/>
            <p:nvPr/>
          </p:nvSpPr>
          <p:spPr>
            <a:xfrm>
              <a:off x="7786723" y="4801915"/>
              <a:ext cx="1240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sp>
        <p:nvSpPr>
          <p:cNvPr id="256" name="Progress"/>
          <p:cNvSpPr/>
          <p:nvPr/>
        </p:nvSpPr>
        <p:spPr>
          <a:xfrm>
            <a:off x="5311200" y="3164092"/>
            <a:ext cx="249188" cy="249189"/>
          </a:xfrm>
          <a:prstGeom prst="blockArc">
            <a:avLst>
              <a:gd name="adj1" fmla="val 16200000"/>
              <a:gd name="adj2" fmla="val 10800000"/>
              <a:gd name="adj3" fmla="val 10000"/>
            </a:avLst>
          </a:prstGeom>
          <a:solidFill>
            <a:srgbClr val="00AEE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57" name="Group 256"/>
          <p:cNvGrpSpPr/>
          <p:nvPr/>
        </p:nvGrpSpPr>
        <p:grpSpPr>
          <a:xfrm>
            <a:off x="4427866" y="1524634"/>
            <a:ext cx="3205217" cy="3519439"/>
            <a:chOff x="5181863" y="1936480"/>
            <a:chExt cx="3205217" cy="3519439"/>
          </a:xfrm>
        </p:grpSpPr>
        <p:sp>
          <p:nvSpPr>
            <p:cNvPr id="258" name="Rectangle 257"/>
            <p:cNvSpPr/>
            <p:nvPr/>
          </p:nvSpPr>
          <p:spPr>
            <a:xfrm>
              <a:off x="5181864" y="1936480"/>
              <a:ext cx="3205216" cy="3519439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9" name="TextBox 258"/>
            <p:cNvSpPr txBox="1"/>
            <p:nvPr/>
          </p:nvSpPr>
          <p:spPr>
            <a:xfrm>
              <a:off x="5181863" y="1983076"/>
              <a:ext cx="32052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AEE5"/>
                  </a:solidFill>
                </a:rPr>
                <a:t>New [End -&gt; Start] Dependent Task</a:t>
              </a:r>
            </a:p>
          </p:txBody>
        </p:sp>
        <p:cxnSp>
          <p:nvCxnSpPr>
            <p:cNvPr id="260" name="Straight Connector 259"/>
            <p:cNvCxnSpPr>
              <a:cxnSpLocks/>
            </p:cNvCxnSpPr>
            <p:nvPr/>
          </p:nvCxnSpPr>
          <p:spPr>
            <a:xfrm>
              <a:off x="5186433" y="2312565"/>
              <a:ext cx="3200647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1" name="TextBox 260"/>
            <p:cNvSpPr txBox="1"/>
            <p:nvPr/>
          </p:nvSpPr>
          <p:spPr>
            <a:xfrm>
              <a:off x="5212606" y="3814096"/>
              <a:ext cx="8989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Description</a:t>
              </a:r>
            </a:p>
          </p:txBody>
        </p:sp>
        <p:sp>
          <p:nvSpPr>
            <p:cNvPr id="262" name="TextBox 261"/>
            <p:cNvSpPr txBox="1"/>
            <p:nvPr/>
          </p:nvSpPr>
          <p:spPr>
            <a:xfrm>
              <a:off x="6784472" y="5181769"/>
              <a:ext cx="1602607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Done</a:t>
              </a:r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5181863" y="5181769"/>
              <a:ext cx="1602608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Cancel</a:t>
              </a:r>
            </a:p>
          </p:txBody>
        </p:sp>
        <p:cxnSp>
          <p:nvCxnSpPr>
            <p:cNvPr id="264" name="Divider"/>
            <p:cNvCxnSpPr>
              <a:cxnSpLocks/>
            </p:cNvCxnSpPr>
            <p:nvPr/>
          </p:nvCxnSpPr>
          <p:spPr>
            <a:xfrm>
              <a:off x="5181864" y="5181769"/>
              <a:ext cx="3205216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Divider"/>
            <p:cNvCxnSpPr>
              <a:cxnSpLocks/>
              <a:stCxn id="258" idx="2"/>
            </p:cNvCxnSpPr>
            <p:nvPr/>
          </p:nvCxnSpPr>
          <p:spPr>
            <a:xfrm flipV="1">
              <a:off x="6784472" y="5181769"/>
              <a:ext cx="0" cy="27415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TextBox 265"/>
            <p:cNvSpPr txBox="1"/>
            <p:nvPr/>
          </p:nvSpPr>
          <p:spPr>
            <a:xfrm>
              <a:off x="5212606" y="2432588"/>
              <a:ext cx="8275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Enter Title</a:t>
              </a:r>
            </a:p>
          </p:txBody>
        </p:sp>
        <p:cxnSp>
          <p:nvCxnSpPr>
            <p:cNvPr id="267" name="Divider"/>
            <p:cNvCxnSpPr>
              <a:cxnSpLocks/>
            </p:cNvCxnSpPr>
            <p:nvPr/>
          </p:nvCxnSpPr>
          <p:spPr>
            <a:xfrm>
              <a:off x="5293017" y="3206332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8" name="Group 267"/>
            <p:cNvGrpSpPr/>
            <p:nvPr/>
          </p:nvGrpSpPr>
          <p:grpSpPr>
            <a:xfrm>
              <a:off x="6721767" y="3245738"/>
              <a:ext cx="1487513" cy="373290"/>
              <a:chOff x="6218688" y="2213541"/>
              <a:chExt cx="1014154" cy="254501"/>
            </a:xfrm>
          </p:grpSpPr>
          <p:grpSp>
            <p:nvGrpSpPr>
              <p:cNvPr id="311" name="Group 310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321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22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2" name="Group 311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31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32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3" name="Group 312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317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31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14" name="TextBox 313"/>
              <p:cNvSpPr txBox="1"/>
              <p:nvPr/>
            </p:nvSpPr>
            <p:spPr>
              <a:xfrm>
                <a:off x="6218688" y="2213541"/>
                <a:ext cx="281245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315" name="TextBox 314"/>
              <p:cNvSpPr txBox="1"/>
              <p:nvPr/>
            </p:nvSpPr>
            <p:spPr>
              <a:xfrm>
                <a:off x="6897901" y="2213541"/>
                <a:ext cx="334941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316" name="TextBox 315"/>
              <p:cNvSpPr txBox="1"/>
              <p:nvPr/>
            </p:nvSpPr>
            <p:spPr>
              <a:xfrm>
                <a:off x="6535013" y="2215036"/>
                <a:ext cx="348244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269" name="TextBox 268"/>
            <p:cNvSpPr txBox="1"/>
            <p:nvPr/>
          </p:nvSpPr>
          <p:spPr>
            <a:xfrm>
              <a:off x="5212606" y="2896214"/>
              <a:ext cx="852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Start Date:</a:t>
              </a:r>
            </a:p>
          </p:txBody>
        </p:sp>
        <p:grpSp>
          <p:nvGrpSpPr>
            <p:cNvPr id="270" name="Group 269"/>
            <p:cNvGrpSpPr/>
            <p:nvPr/>
          </p:nvGrpSpPr>
          <p:grpSpPr>
            <a:xfrm>
              <a:off x="6721767" y="2775947"/>
              <a:ext cx="1487513" cy="373290"/>
              <a:chOff x="6218688" y="2213541"/>
              <a:chExt cx="1014154" cy="254501"/>
            </a:xfrm>
          </p:grpSpPr>
          <p:grpSp>
            <p:nvGrpSpPr>
              <p:cNvPr id="277" name="Group 276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309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10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86" name="Group 285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300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301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87" name="Group 286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98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99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95" name="TextBox 294"/>
              <p:cNvSpPr txBox="1"/>
              <p:nvPr/>
            </p:nvSpPr>
            <p:spPr>
              <a:xfrm>
                <a:off x="6218688" y="2213541"/>
                <a:ext cx="281245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96" name="TextBox 295"/>
              <p:cNvSpPr txBox="1"/>
              <p:nvPr/>
            </p:nvSpPr>
            <p:spPr>
              <a:xfrm>
                <a:off x="6897901" y="2213541"/>
                <a:ext cx="334941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97" name="TextBox 296"/>
              <p:cNvSpPr txBox="1"/>
              <p:nvPr/>
            </p:nvSpPr>
            <p:spPr>
              <a:xfrm>
                <a:off x="6535013" y="2215036"/>
                <a:ext cx="348244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cxnSp>
          <p:nvCxnSpPr>
            <p:cNvPr id="271" name="Divider"/>
            <p:cNvCxnSpPr>
              <a:cxnSpLocks/>
            </p:cNvCxnSpPr>
            <p:nvPr/>
          </p:nvCxnSpPr>
          <p:spPr>
            <a:xfrm>
              <a:off x="5293017" y="3686392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Divider"/>
            <p:cNvCxnSpPr>
              <a:cxnSpLocks/>
            </p:cNvCxnSpPr>
            <p:nvPr/>
          </p:nvCxnSpPr>
          <p:spPr>
            <a:xfrm>
              <a:off x="5293017" y="2657692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3" name="TextBox 272"/>
            <p:cNvSpPr txBox="1"/>
            <p:nvPr/>
          </p:nvSpPr>
          <p:spPr>
            <a:xfrm>
              <a:off x="5212606" y="3366005"/>
              <a:ext cx="7907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End Date:</a:t>
              </a:r>
            </a:p>
          </p:txBody>
        </p:sp>
        <p:sp>
          <p:nvSpPr>
            <p:cNvPr id="274" name="Content1"/>
            <p:cNvSpPr/>
            <p:nvPr/>
          </p:nvSpPr>
          <p:spPr bwMode="auto">
            <a:xfrm>
              <a:off x="5293016" y="4089307"/>
              <a:ext cx="2916263" cy="807367"/>
            </a:xfrm>
            <a:prstGeom prst="rect">
              <a:avLst/>
            </a:prstGeom>
            <a:ln>
              <a:solidFill>
                <a:srgbClr val="00AEE5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0" i="0" u="none" strike="noStrike" kern="0" cap="none" spc="0" normalizeH="0" baseline="0" noProof="0" dirty="0">
                <a:ln>
                  <a:noFill/>
                </a:ln>
                <a:solidFill>
                  <a:srgbClr val="232323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5293015" y="4101469"/>
              <a:ext cx="29162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50" dirty="0"/>
                <a:t>Task description goes here</a:t>
              </a:r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6972301" y="4853130"/>
              <a:ext cx="131371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73 Characters Remaining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7397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" dur="1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animBg="1"/>
      <p:bldP spid="256" grpId="0" animBg="1"/>
      <p:bldP spid="256" grpId="1" animBg="1"/>
      <p:bldP spid="256" grpId="2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roup 345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348" name="Group 347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361" name="Straight Connector 360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2" name="Straight Connector 361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9" name="Group 348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358" name="Cube 357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60" name="Rectangle 359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350" name="Rectangle 349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10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70D128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9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8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7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6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4"/>
                  <p:custData r:id="rId5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3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363" name="Rectangle 362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/>
              <a:t>Enter Task Details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5217132" y="2661113"/>
            <a:ext cx="1686616" cy="877590"/>
            <a:chOff x="2447015" y="1915660"/>
            <a:chExt cx="3749040" cy="1950720"/>
          </a:xfrm>
        </p:grpSpPr>
        <p:grpSp>
          <p:nvGrpSpPr>
            <p:cNvPr id="240" name="Group 239"/>
            <p:cNvGrpSpPr/>
            <p:nvPr/>
          </p:nvGrpSpPr>
          <p:grpSpPr>
            <a:xfrm>
              <a:off x="2447015" y="1915660"/>
              <a:ext cx="3749040" cy="1950720"/>
              <a:chOff x="6310355" y="1915660"/>
              <a:chExt cx="3749040" cy="1950720"/>
            </a:xfrm>
          </p:grpSpPr>
          <p:sp>
            <p:nvSpPr>
              <p:cNvPr id="243" name="Rectangle 242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TextBox 243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47" name="Straight Connector 246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1" name="Progress"/>
            <p:cNvSpPr/>
            <p:nvPr/>
          </p:nvSpPr>
          <p:spPr>
            <a:xfrm>
              <a:off x="2656110" y="3033689"/>
              <a:ext cx="553900" cy="553901"/>
            </a:xfrm>
            <a:prstGeom prst="blockArc">
              <a:avLst>
                <a:gd name="adj1" fmla="val 16200000"/>
                <a:gd name="adj2" fmla="val 10800000"/>
                <a:gd name="adj3" fmla="val 10000"/>
              </a:avLst>
            </a:prstGeom>
            <a:solidFill>
              <a:srgbClr val="00AEE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3351219" y="3037470"/>
              <a:ext cx="2756848" cy="547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5217132" y="2661113"/>
            <a:ext cx="1686616" cy="877590"/>
            <a:chOff x="7379940" y="4297235"/>
            <a:chExt cx="1686616" cy="877590"/>
          </a:xfrm>
        </p:grpSpPr>
        <p:grpSp>
          <p:nvGrpSpPr>
            <p:cNvPr id="249" name="Group 248"/>
            <p:cNvGrpSpPr/>
            <p:nvPr/>
          </p:nvGrpSpPr>
          <p:grpSpPr>
            <a:xfrm>
              <a:off x="7379940" y="4297235"/>
              <a:ext cx="1686616" cy="877590"/>
              <a:chOff x="6310355" y="1915660"/>
              <a:chExt cx="3749040" cy="1950720"/>
            </a:xfrm>
          </p:grpSpPr>
          <p:sp>
            <p:nvSpPr>
              <p:cNvPr id="252" name="Rectangle 251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6336880" y="2019232"/>
                <a:ext cx="3690984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55" name="Straight Connector 254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1" name="TextBox 250"/>
            <p:cNvSpPr txBox="1"/>
            <p:nvPr/>
          </p:nvSpPr>
          <p:spPr>
            <a:xfrm>
              <a:off x="7786723" y="4801915"/>
              <a:ext cx="1240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sp>
        <p:nvSpPr>
          <p:cNvPr id="256" name="Progress"/>
          <p:cNvSpPr/>
          <p:nvPr/>
        </p:nvSpPr>
        <p:spPr>
          <a:xfrm>
            <a:off x="5311200" y="3164092"/>
            <a:ext cx="249188" cy="249189"/>
          </a:xfrm>
          <a:prstGeom prst="blockArc">
            <a:avLst>
              <a:gd name="adj1" fmla="val 16200000"/>
              <a:gd name="adj2" fmla="val 10800000"/>
              <a:gd name="adj3" fmla="val 10000"/>
            </a:avLst>
          </a:prstGeom>
          <a:solidFill>
            <a:srgbClr val="00AEE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57" name="Group 256"/>
          <p:cNvGrpSpPr/>
          <p:nvPr/>
        </p:nvGrpSpPr>
        <p:grpSpPr>
          <a:xfrm>
            <a:off x="4427866" y="1524634"/>
            <a:ext cx="3205217" cy="3519439"/>
            <a:chOff x="5181863" y="1936480"/>
            <a:chExt cx="3205217" cy="3519439"/>
          </a:xfrm>
        </p:grpSpPr>
        <p:sp>
          <p:nvSpPr>
            <p:cNvPr id="258" name="Rectangle 257"/>
            <p:cNvSpPr/>
            <p:nvPr/>
          </p:nvSpPr>
          <p:spPr>
            <a:xfrm>
              <a:off x="5181864" y="1936480"/>
              <a:ext cx="3205216" cy="3519439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9" name="TextBox 258"/>
            <p:cNvSpPr txBox="1"/>
            <p:nvPr/>
          </p:nvSpPr>
          <p:spPr>
            <a:xfrm>
              <a:off x="5181863" y="1983076"/>
              <a:ext cx="32052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AEE5"/>
                  </a:solidFill>
                </a:rPr>
                <a:t>New [End -&gt; Start] Dependent Task</a:t>
              </a:r>
            </a:p>
          </p:txBody>
        </p:sp>
        <p:cxnSp>
          <p:nvCxnSpPr>
            <p:cNvPr id="260" name="Straight Connector 259"/>
            <p:cNvCxnSpPr>
              <a:cxnSpLocks/>
            </p:cNvCxnSpPr>
            <p:nvPr/>
          </p:nvCxnSpPr>
          <p:spPr>
            <a:xfrm>
              <a:off x="5186433" y="2312565"/>
              <a:ext cx="3200647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1" name="TextBox 260"/>
            <p:cNvSpPr txBox="1"/>
            <p:nvPr/>
          </p:nvSpPr>
          <p:spPr>
            <a:xfrm>
              <a:off x="5212606" y="3814096"/>
              <a:ext cx="8989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Description</a:t>
              </a:r>
            </a:p>
          </p:txBody>
        </p:sp>
        <p:sp>
          <p:nvSpPr>
            <p:cNvPr id="262" name="TextBox 261"/>
            <p:cNvSpPr txBox="1"/>
            <p:nvPr/>
          </p:nvSpPr>
          <p:spPr>
            <a:xfrm>
              <a:off x="6784472" y="5181769"/>
              <a:ext cx="1602607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Done</a:t>
              </a:r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5181863" y="5181769"/>
              <a:ext cx="1602608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Cancel</a:t>
              </a:r>
            </a:p>
          </p:txBody>
        </p:sp>
        <p:cxnSp>
          <p:nvCxnSpPr>
            <p:cNvPr id="264" name="Divider"/>
            <p:cNvCxnSpPr>
              <a:cxnSpLocks/>
            </p:cNvCxnSpPr>
            <p:nvPr/>
          </p:nvCxnSpPr>
          <p:spPr>
            <a:xfrm>
              <a:off x="5181864" y="5181769"/>
              <a:ext cx="3205216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Divider"/>
            <p:cNvCxnSpPr>
              <a:cxnSpLocks/>
              <a:stCxn id="258" idx="2"/>
            </p:cNvCxnSpPr>
            <p:nvPr/>
          </p:nvCxnSpPr>
          <p:spPr>
            <a:xfrm flipV="1">
              <a:off x="6784472" y="5181769"/>
              <a:ext cx="0" cy="27415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TextBox 265"/>
            <p:cNvSpPr txBox="1"/>
            <p:nvPr/>
          </p:nvSpPr>
          <p:spPr>
            <a:xfrm>
              <a:off x="5212606" y="2432588"/>
              <a:ext cx="8275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Enter Title</a:t>
              </a:r>
            </a:p>
          </p:txBody>
        </p:sp>
        <p:cxnSp>
          <p:nvCxnSpPr>
            <p:cNvPr id="267" name="Divider"/>
            <p:cNvCxnSpPr>
              <a:cxnSpLocks/>
            </p:cNvCxnSpPr>
            <p:nvPr/>
          </p:nvCxnSpPr>
          <p:spPr>
            <a:xfrm>
              <a:off x="5293017" y="3206332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8" name="Group 267"/>
            <p:cNvGrpSpPr/>
            <p:nvPr/>
          </p:nvGrpSpPr>
          <p:grpSpPr>
            <a:xfrm>
              <a:off x="6721767" y="3245738"/>
              <a:ext cx="1487513" cy="373290"/>
              <a:chOff x="6218688" y="2213541"/>
              <a:chExt cx="1014154" cy="254501"/>
            </a:xfrm>
          </p:grpSpPr>
          <p:grpSp>
            <p:nvGrpSpPr>
              <p:cNvPr id="311" name="Group 310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321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22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2" name="Group 311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31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32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3" name="Group 312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317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31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14" name="TextBox 313"/>
              <p:cNvSpPr txBox="1"/>
              <p:nvPr/>
            </p:nvSpPr>
            <p:spPr>
              <a:xfrm>
                <a:off x="6218688" y="2213541"/>
                <a:ext cx="281245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315" name="TextBox 314"/>
              <p:cNvSpPr txBox="1"/>
              <p:nvPr/>
            </p:nvSpPr>
            <p:spPr>
              <a:xfrm>
                <a:off x="6897901" y="2213541"/>
                <a:ext cx="334941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316" name="TextBox 315"/>
              <p:cNvSpPr txBox="1"/>
              <p:nvPr/>
            </p:nvSpPr>
            <p:spPr>
              <a:xfrm>
                <a:off x="6535013" y="2215036"/>
                <a:ext cx="348244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269" name="TextBox 268"/>
            <p:cNvSpPr txBox="1"/>
            <p:nvPr/>
          </p:nvSpPr>
          <p:spPr>
            <a:xfrm>
              <a:off x="5212606" y="2896214"/>
              <a:ext cx="852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Start Date:</a:t>
              </a:r>
            </a:p>
          </p:txBody>
        </p:sp>
        <p:grpSp>
          <p:nvGrpSpPr>
            <p:cNvPr id="270" name="Group 269"/>
            <p:cNvGrpSpPr/>
            <p:nvPr/>
          </p:nvGrpSpPr>
          <p:grpSpPr>
            <a:xfrm>
              <a:off x="6721767" y="2775947"/>
              <a:ext cx="1487513" cy="373290"/>
              <a:chOff x="6218688" y="2213541"/>
              <a:chExt cx="1014154" cy="254501"/>
            </a:xfrm>
          </p:grpSpPr>
          <p:grpSp>
            <p:nvGrpSpPr>
              <p:cNvPr id="277" name="Group 276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309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10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86" name="Group 285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300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301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87" name="Group 286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98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99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95" name="TextBox 294"/>
              <p:cNvSpPr txBox="1"/>
              <p:nvPr/>
            </p:nvSpPr>
            <p:spPr>
              <a:xfrm>
                <a:off x="6218688" y="2213541"/>
                <a:ext cx="281245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96" name="TextBox 295"/>
              <p:cNvSpPr txBox="1"/>
              <p:nvPr/>
            </p:nvSpPr>
            <p:spPr>
              <a:xfrm>
                <a:off x="6897901" y="2213541"/>
                <a:ext cx="334941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97" name="TextBox 296"/>
              <p:cNvSpPr txBox="1"/>
              <p:nvPr/>
            </p:nvSpPr>
            <p:spPr>
              <a:xfrm>
                <a:off x="6535013" y="2215036"/>
                <a:ext cx="348244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cxnSp>
          <p:nvCxnSpPr>
            <p:cNvPr id="271" name="Divider"/>
            <p:cNvCxnSpPr>
              <a:cxnSpLocks/>
            </p:cNvCxnSpPr>
            <p:nvPr/>
          </p:nvCxnSpPr>
          <p:spPr>
            <a:xfrm>
              <a:off x="5293017" y="3686392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Divider"/>
            <p:cNvCxnSpPr>
              <a:cxnSpLocks/>
            </p:cNvCxnSpPr>
            <p:nvPr/>
          </p:nvCxnSpPr>
          <p:spPr>
            <a:xfrm>
              <a:off x="5293017" y="2657692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3" name="TextBox 272"/>
            <p:cNvSpPr txBox="1"/>
            <p:nvPr/>
          </p:nvSpPr>
          <p:spPr>
            <a:xfrm>
              <a:off x="5212606" y="3366005"/>
              <a:ext cx="7907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End Date:</a:t>
              </a:r>
            </a:p>
          </p:txBody>
        </p:sp>
        <p:sp>
          <p:nvSpPr>
            <p:cNvPr id="274" name="Content1"/>
            <p:cNvSpPr/>
            <p:nvPr/>
          </p:nvSpPr>
          <p:spPr bwMode="auto">
            <a:xfrm>
              <a:off x="5293016" y="4089307"/>
              <a:ext cx="2916263" cy="807367"/>
            </a:xfrm>
            <a:prstGeom prst="rect">
              <a:avLst/>
            </a:prstGeom>
            <a:ln>
              <a:solidFill>
                <a:srgbClr val="00AEE5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0" i="0" u="none" strike="noStrike" kern="0" cap="none" spc="0" normalizeH="0" baseline="0" noProof="0" dirty="0">
                <a:ln>
                  <a:noFill/>
                </a:ln>
                <a:solidFill>
                  <a:srgbClr val="232323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5293015" y="4101469"/>
              <a:ext cx="29162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50" dirty="0"/>
                <a:t>Task description goes here</a:t>
              </a:r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6972301" y="4853130"/>
              <a:ext cx="131371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73 Characters Remaining</a:t>
              </a:r>
            </a:p>
          </p:txBody>
        </p:sp>
      </p:grpSp>
      <p:sp>
        <p:nvSpPr>
          <p:cNvPr id="323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2929008" y="3164092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25" name="Group 324"/>
          <p:cNvGrpSpPr/>
          <p:nvPr/>
        </p:nvGrpSpPr>
        <p:grpSpPr>
          <a:xfrm>
            <a:off x="4563937" y="1503461"/>
            <a:ext cx="521297" cy="467702"/>
            <a:chOff x="5996154" y="3246735"/>
            <a:chExt cx="521297" cy="467702"/>
          </a:xfrm>
        </p:grpSpPr>
        <p:sp>
          <p:nvSpPr>
            <p:cNvPr id="331" name="TextBox 330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332" name="Arrow: Down 331"/>
            <p:cNvSpPr/>
            <p:nvPr/>
          </p:nvSpPr>
          <p:spPr>
            <a:xfrm>
              <a:off x="6201707" y="3526926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4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4683107" y="1994054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4555471" y="2036307"/>
            <a:ext cx="2879447" cy="221109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85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1"/>
                            </p:stCondLst>
                            <p:childTnLst>
                              <p:par>
                                <p:cTn id="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1"/>
                            </p:stCondLst>
                            <p:childTnLst>
                              <p:par>
                                <p:cTn id="12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81481E-6 L 0.14076 -0.14236 " pathEditMode="fixed" rAng="0" ptsTypes="AA">
                                      <p:cBhvr>
                                        <p:cTn id="13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44" y="-7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1"/>
                            </p:stCondLst>
                            <p:childTnLst>
                              <p:par>
                                <p:cTn id="1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300" tmFilter="0, 0; .2, .5; .8, .5; 1, 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150" autoRev="1" fill="hold"/>
                                        <p:tgtEl>
                                          <p:spTgt spid="3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301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301"/>
                            </p:stCondLst>
                            <p:childTnLst>
                              <p:par>
                                <p:cTn id="22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324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2"/>
                                            </p:cond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401"/>
                            </p:stCondLst>
                            <p:childTnLst>
                              <p:par>
                                <p:cTn id="25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3" grpId="0" animBg="1"/>
      <p:bldP spid="323" grpId="1" animBg="1"/>
      <p:bldP spid="323" grpId="2" animBg="1"/>
      <p:bldP spid="323" grpId="3" animBg="1"/>
      <p:bldP spid="324" grpId="0" animBg="1"/>
      <p:bldP spid="324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roup 347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349" name="Group 348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362" name="Straight Connector 361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3" name="Straight Connector 362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0" name="Group 349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360" name="Cube 359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358" name="Rectangle 357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8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70D128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7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6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5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4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2"/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1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372" name="Rectangle 371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/>
              <a:t>Enter Task Details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5217132" y="2661113"/>
            <a:ext cx="1686616" cy="877590"/>
            <a:chOff x="2447015" y="1915660"/>
            <a:chExt cx="3749040" cy="1950720"/>
          </a:xfrm>
        </p:grpSpPr>
        <p:grpSp>
          <p:nvGrpSpPr>
            <p:cNvPr id="240" name="Group 239"/>
            <p:cNvGrpSpPr/>
            <p:nvPr/>
          </p:nvGrpSpPr>
          <p:grpSpPr>
            <a:xfrm>
              <a:off x="2447015" y="1915660"/>
              <a:ext cx="3749040" cy="1950720"/>
              <a:chOff x="6310355" y="1915660"/>
              <a:chExt cx="3749040" cy="1950720"/>
            </a:xfrm>
          </p:grpSpPr>
          <p:sp>
            <p:nvSpPr>
              <p:cNvPr id="243" name="Rectangle 242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TextBox 243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47" name="Straight Connector 246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1" name="Progress"/>
            <p:cNvSpPr/>
            <p:nvPr/>
          </p:nvSpPr>
          <p:spPr>
            <a:xfrm>
              <a:off x="2656110" y="3033689"/>
              <a:ext cx="553900" cy="553901"/>
            </a:xfrm>
            <a:prstGeom prst="blockArc">
              <a:avLst>
                <a:gd name="adj1" fmla="val 16200000"/>
                <a:gd name="adj2" fmla="val 10800000"/>
                <a:gd name="adj3" fmla="val 10000"/>
              </a:avLst>
            </a:prstGeom>
            <a:solidFill>
              <a:srgbClr val="00AEE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3351219" y="3037470"/>
              <a:ext cx="2756848" cy="547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5217132" y="2661113"/>
            <a:ext cx="1686616" cy="877590"/>
            <a:chOff x="7379940" y="4297235"/>
            <a:chExt cx="1686616" cy="877590"/>
          </a:xfrm>
        </p:grpSpPr>
        <p:grpSp>
          <p:nvGrpSpPr>
            <p:cNvPr id="249" name="Group 248"/>
            <p:cNvGrpSpPr/>
            <p:nvPr/>
          </p:nvGrpSpPr>
          <p:grpSpPr>
            <a:xfrm>
              <a:off x="7379940" y="4297235"/>
              <a:ext cx="1686616" cy="877590"/>
              <a:chOff x="6310355" y="1915660"/>
              <a:chExt cx="3749040" cy="1950720"/>
            </a:xfrm>
          </p:grpSpPr>
          <p:sp>
            <p:nvSpPr>
              <p:cNvPr id="252" name="Rectangle 251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6336880" y="2019232"/>
                <a:ext cx="3690984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55" name="Straight Connector 254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1" name="TextBox 250"/>
            <p:cNvSpPr txBox="1"/>
            <p:nvPr/>
          </p:nvSpPr>
          <p:spPr>
            <a:xfrm>
              <a:off x="7786723" y="4801915"/>
              <a:ext cx="1240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sp>
        <p:nvSpPr>
          <p:cNvPr id="256" name="Progress"/>
          <p:cNvSpPr/>
          <p:nvPr/>
        </p:nvSpPr>
        <p:spPr>
          <a:xfrm>
            <a:off x="5311200" y="3164092"/>
            <a:ext cx="249188" cy="249189"/>
          </a:xfrm>
          <a:prstGeom prst="blockArc">
            <a:avLst>
              <a:gd name="adj1" fmla="val 16200000"/>
              <a:gd name="adj2" fmla="val 10800000"/>
              <a:gd name="adj3" fmla="val 10000"/>
            </a:avLst>
          </a:prstGeom>
          <a:solidFill>
            <a:srgbClr val="00AEE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57" name="Group 256"/>
          <p:cNvGrpSpPr/>
          <p:nvPr/>
        </p:nvGrpSpPr>
        <p:grpSpPr>
          <a:xfrm>
            <a:off x="4427866" y="1524634"/>
            <a:ext cx="3205217" cy="3519439"/>
            <a:chOff x="5181863" y="1936480"/>
            <a:chExt cx="3205217" cy="3519439"/>
          </a:xfrm>
        </p:grpSpPr>
        <p:sp>
          <p:nvSpPr>
            <p:cNvPr id="258" name="Rectangle 257"/>
            <p:cNvSpPr/>
            <p:nvPr/>
          </p:nvSpPr>
          <p:spPr>
            <a:xfrm>
              <a:off x="5181864" y="1936480"/>
              <a:ext cx="3205216" cy="3519439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9" name="TextBox 258"/>
            <p:cNvSpPr txBox="1"/>
            <p:nvPr/>
          </p:nvSpPr>
          <p:spPr>
            <a:xfrm>
              <a:off x="5181863" y="1983076"/>
              <a:ext cx="32052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AEE5"/>
                  </a:solidFill>
                </a:rPr>
                <a:t>New [End -&gt; Start] Dependent Task</a:t>
              </a:r>
            </a:p>
          </p:txBody>
        </p:sp>
        <p:cxnSp>
          <p:nvCxnSpPr>
            <p:cNvPr id="260" name="Straight Connector 259"/>
            <p:cNvCxnSpPr>
              <a:cxnSpLocks/>
            </p:cNvCxnSpPr>
            <p:nvPr/>
          </p:nvCxnSpPr>
          <p:spPr>
            <a:xfrm>
              <a:off x="5186433" y="2312565"/>
              <a:ext cx="3200647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1" name="TextBox 260"/>
            <p:cNvSpPr txBox="1"/>
            <p:nvPr/>
          </p:nvSpPr>
          <p:spPr>
            <a:xfrm>
              <a:off x="5212606" y="3814096"/>
              <a:ext cx="8989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Description</a:t>
              </a:r>
            </a:p>
          </p:txBody>
        </p:sp>
        <p:sp>
          <p:nvSpPr>
            <p:cNvPr id="262" name="TextBox 261"/>
            <p:cNvSpPr txBox="1"/>
            <p:nvPr/>
          </p:nvSpPr>
          <p:spPr>
            <a:xfrm>
              <a:off x="6784472" y="5181769"/>
              <a:ext cx="1602607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Done</a:t>
              </a:r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5181863" y="5181769"/>
              <a:ext cx="1602608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Cancel</a:t>
              </a:r>
            </a:p>
          </p:txBody>
        </p:sp>
        <p:cxnSp>
          <p:nvCxnSpPr>
            <p:cNvPr id="264" name="Divider"/>
            <p:cNvCxnSpPr>
              <a:cxnSpLocks/>
            </p:cNvCxnSpPr>
            <p:nvPr/>
          </p:nvCxnSpPr>
          <p:spPr>
            <a:xfrm>
              <a:off x="5181864" y="5181769"/>
              <a:ext cx="3205216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Divider"/>
            <p:cNvCxnSpPr>
              <a:cxnSpLocks/>
              <a:stCxn id="258" idx="2"/>
            </p:cNvCxnSpPr>
            <p:nvPr/>
          </p:nvCxnSpPr>
          <p:spPr>
            <a:xfrm flipV="1">
              <a:off x="6784472" y="5181769"/>
              <a:ext cx="0" cy="27415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TextBox 265"/>
            <p:cNvSpPr txBox="1"/>
            <p:nvPr/>
          </p:nvSpPr>
          <p:spPr>
            <a:xfrm>
              <a:off x="5212606" y="2432588"/>
              <a:ext cx="8275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Enter Title</a:t>
              </a:r>
            </a:p>
          </p:txBody>
        </p:sp>
        <p:cxnSp>
          <p:nvCxnSpPr>
            <p:cNvPr id="267" name="Divider"/>
            <p:cNvCxnSpPr>
              <a:cxnSpLocks/>
            </p:cNvCxnSpPr>
            <p:nvPr/>
          </p:nvCxnSpPr>
          <p:spPr>
            <a:xfrm>
              <a:off x="5293017" y="3206332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8" name="Group 267"/>
            <p:cNvGrpSpPr/>
            <p:nvPr/>
          </p:nvGrpSpPr>
          <p:grpSpPr>
            <a:xfrm>
              <a:off x="6721767" y="3245738"/>
              <a:ext cx="1487513" cy="373290"/>
              <a:chOff x="6218688" y="2213541"/>
              <a:chExt cx="1014154" cy="254501"/>
            </a:xfrm>
          </p:grpSpPr>
          <p:grpSp>
            <p:nvGrpSpPr>
              <p:cNvPr id="311" name="Group 310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321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22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2" name="Group 311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31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32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313" name="Group 312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317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31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314" name="TextBox 313"/>
              <p:cNvSpPr txBox="1"/>
              <p:nvPr/>
            </p:nvSpPr>
            <p:spPr>
              <a:xfrm>
                <a:off x="6218688" y="2213541"/>
                <a:ext cx="281245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315" name="TextBox 314"/>
              <p:cNvSpPr txBox="1"/>
              <p:nvPr/>
            </p:nvSpPr>
            <p:spPr>
              <a:xfrm>
                <a:off x="6897901" y="2213541"/>
                <a:ext cx="334941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316" name="TextBox 315"/>
              <p:cNvSpPr txBox="1"/>
              <p:nvPr/>
            </p:nvSpPr>
            <p:spPr>
              <a:xfrm>
                <a:off x="6535013" y="2215036"/>
                <a:ext cx="348244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269" name="TextBox 268"/>
            <p:cNvSpPr txBox="1"/>
            <p:nvPr/>
          </p:nvSpPr>
          <p:spPr>
            <a:xfrm>
              <a:off x="5212606" y="2896214"/>
              <a:ext cx="852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Start Date:</a:t>
              </a:r>
            </a:p>
          </p:txBody>
        </p:sp>
        <p:grpSp>
          <p:nvGrpSpPr>
            <p:cNvPr id="270" name="Group 269"/>
            <p:cNvGrpSpPr/>
            <p:nvPr/>
          </p:nvGrpSpPr>
          <p:grpSpPr>
            <a:xfrm>
              <a:off x="6721767" y="2775947"/>
              <a:ext cx="1487513" cy="373290"/>
              <a:chOff x="6218688" y="2213541"/>
              <a:chExt cx="1014154" cy="254501"/>
            </a:xfrm>
          </p:grpSpPr>
          <p:grpSp>
            <p:nvGrpSpPr>
              <p:cNvPr id="277" name="Group 276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309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10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86" name="Group 285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300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301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87" name="Group 286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98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99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95" name="TextBox 294"/>
              <p:cNvSpPr txBox="1"/>
              <p:nvPr/>
            </p:nvSpPr>
            <p:spPr>
              <a:xfrm>
                <a:off x="6218688" y="2213541"/>
                <a:ext cx="281245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96" name="TextBox 295"/>
              <p:cNvSpPr txBox="1"/>
              <p:nvPr/>
            </p:nvSpPr>
            <p:spPr>
              <a:xfrm>
                <a:off x="6897901" y="2213541"/>
                <a:ext cx="334941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97" name="TextBox 296"/>
              <p:cNvSpPr txBox="1"/>
              <p:nvPr/>
            </p:nvSpPr>
            <p:spPr>
              <a:xfrm>
                <a:off x="6535013" y="2215036"/>
                <a:ext cx="348244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cxnSp>
          <p:nvCxnSpPr>
            <p:cNvPr id="271" name="Divider"/>
            <p:cNvCxnSpPr>
              <a:cxnSpLocks/>
            </p:cNvCxnSpPr>
            <p:nvPr/>
          </p:nvCxnSpPr>
          <p:spPr>
            <a:xfrm>
              <a:off x="5293017" y="3686392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Divider"/>
            <p:cNvCxnSpPr>
              <a:cxnSpLocks/>
            </p:cNvCxnSpPr>
            <p:nvPr/>
          </p:nvCxnSpPr>
          <p:spPr>
            <a:xfrm>
              <a:off x="5293017" y="2657692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3" name="TextBox 272"/>
            <p:cNvSpPr txBox="1"/>
            <p:nvPr/>
          </p:nvSpPr>
          <p:spPr>
            <a:xfrm>
              <a:off x="5212606" y="3366005"/>
              <a:ext cx="7907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End Date:</a:t>
              </a:r>
            </a:p>
          </p:txBody>
        </p:sp>
        <p:sp>
          <p:nvSpPr>
            <p:cNvPr id="274" name="Content1"/>
            <p:cNvSpPr/>
            <p:nvPr/>
          </p:nvSpPr>
          <p:spPr bwMode="auto">
            <a:xfrm>
              <a:off x="5293016" y="4089307"/>
              <a:ext cx="2916263" cy="807367"/>
            </a:xfrm>
            <a:prstGeom prst="rect">
              <a:avLst/>
            </a:prstGeom>
            <a:ln>
              <a:solidFill>
                <a:srgbClr val="00AEE5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0" i="0" u="none" strike="noStrike" kern="0" cap="none" spc="0" normalizeH="0" baseline="0" noProof="0" dirty="0">
                <a:ln>
                  <a:noFill/>
                </a:ln>
                <a:solidFill>
                  <a:srgbClr val="232323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5" name="TextBox 274"/>
            <p:cNvSpPr txBox="1"/>
            <p:nvPr/>
          </p:nvSpPr>
          <p:spPr>
            <a:xfrm>
              <a:off x="5293015" y="4101469"/>
              <a:ext cx="29162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50" dirty="0"/>
                <a:t>Task description goes here</a:t>
              </a:r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6972301" y="4853130"/>
              <a:ext cx="131371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73 Characters Remaining</a:t>
              </a:r>
            </a:p>
          </p:txBody>
        </p:sp>
      </p:grpSp>
      <p:pic>
        <p:nvPicPr>
          <p:cNvPr id="333" name="Picture 332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482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6 L -1.25E-6 -0.15648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82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10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70D128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9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8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7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6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4"/>
                  <p:custData r:id="rId5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48" name="Group 347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349" name="Group 348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362" name="Straight Connector 361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3" name="Straight Connector 362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0" name="Group 349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360" name="Cube 359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61" name="Rectangle 360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358" name="Rectangle 357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3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372" name="Rectangle 371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/>
              <a:t>Enter Task Details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5217132" y="2661113"/>
            <a:ext cx="1686616" cy="877590"/>
            <a:chOff x="2447015" y="1915660"/>
            <a:chExt cx="3749040" cy="1950720"/>
          </a:xfrm>
        </p:grpSpPr>
        <p:grpSp>
          <p:nvGrpSpPr>
            <p:cNvPr id="240" name="Group 239"/>
            <p:cNvGrpSpPr/>
            <p:nvPr/>
          </p:nvGrpSpPr>
          <p:grpSpPr>
            <a:xfrm>
              <a:off x="2447015" y="1915660"/>
              <a:ext cx="3749040" cy="1950720"/>
              <a:chOff x="6310355" y="1915660"/>
              <a:chExt cx="3749040" cy="1950720"/>
            </a:xfrm>
          </p:grpSpPr>
          <p:sp>
            <p:nvSpPr>
              <p:cNvPr id="243" name="Rectangle 242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TextBox 243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47" name="Straight Connector 246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1" name="Progress"/>
            <p:cNvSpPr/>
            <p:nvPr/>
          </p:nvSpPr>
          <p:spPr>
            <a:xfrm>
              <a:off x="2656110" y="3033689"/>
              <a:ext cx="553900" cy="553901"/>
            </a:xfrm>
            <a:prstGeom prst="blockArc">
              <a:avLst>
                <a:gd name="adj1" fmla="val 16200000"/>
                <a:gd name="adj2" fmla="val 10800000"/>
                <a:gd name="adj3" fmla="val 10000"/>
              </a:avLst>
            </a:prstGeom>
            <a:solidFill>
              <a:srgbClr val="00AEE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3351219" y="3037470"/>
              <a:ext cx="2756848" cy="547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5217132" y="2661113"/>
            <a:ext cx="1686616" cy="877590"/>
            <a:chOff x="7379940" y="4297235"/>
            <a:chExt cx="1686616" cy="877590"/>
          </a:xfrm>
        </p:grpSpPr>
        <p:grpSp>
          <p:nvGrpSpPr>
            <p:cNvPr id="249" name="Group 248"/>
            <p:cNvGrpSpPr/>
            <p:nvPr/>
          </p:nvGrpSpPr>
          <p:grpSpPr>
            <a:xfrm>
              <a:off x="7379940" y="4297235"/>
              <a:ext cx="1686616" cy="877590"/>
              <a:chOff x="6310355" y="1915660"/>
              <a:chExt cx="3749040" cy="1950720"/>
            </a:xfrm>
          </p:grpSpPr>
          <p:sp>
            <p:nvSpPr>
              <p:cNvPr id="252" name="Rectangle 251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6336880" y="2019232"/>
                <a:ext cx="3690984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55" name="Straight Connector 254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1" name="TextBox 250"/>
            <p:cNvSpPr txBox="1"/>
            <p:nvPr/>
          </p:nvSpPr>
          <p:spPr>
            <a:xfrm>
              <a:off x="7786723" y="4801915"/>
              <a:ext cx="1240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sp>
        <p:nvSpPr>
          <p:cNvPr id="256" name="Progress"/>
          <p:cNvSpPr/>
          <p:nvPr/>
        </p:nvSpPr>
        <p:spPr>
          <a:xfrm>
            <a:off x="5311200" y="3164092"/>
            <a:ext cx="249188" cy="249189"/>
          </a:xfrm>
          <a:prstGeom prst="blockArc">
            <a:avLst>
              <a:gd name="adj1" fmla="val 16200000"/>
              <a:gd name="adj2" fmla="val 10800000"/>
              <a:gd name="adj3" fmla="val 10000"/>
            </a:avLst>
          </a:prstGeom>
          <a:solidFill>
            <a:srgbClr val="00AEE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8" name="Rectangle 257"/>
          <p:cNvSpPr/>
          <p:nvPr/>
        </p:nvSpPr>
        <p:spPr>
          <a:xfrm>
            <a:off x="4427867" y="451798"/>
            <a:ext cx="3205216" cy="3519439"/>
          </a:xfrm>
          <a:prstGeom prst="rect">
            <a:avLst/>
          </a:prstGeom>
          <a:solidFill>
            <a:srgbClr val="F7F7F7"/>
          </a:solidFill>
          <a:ln>
            <a:solidFill>
              <a:srgbClr val="00AEE5"/>
            </a:solidFill>
          </a:ln>
          <a:effectLst>
            <a:outerShdw blurRad="889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TextBox 258"/>
          <p:cNvSpPr txBox="1"/>
          <p:nvPr/>
        </p:nvSpPr>
        <p:spPr>
          <a:xfrm>
            <a:off x="4427866" y="498394"/>
            <a:ext cx="3205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00AEE5"/>
                </a:solidFill>
              </a:rPr>
              <a:t>New [End -&gt; Start] Dependent Task</a:t>
            </a:r>
          </a:p>
        </p:txBody>
      </p:sp>
      <p:cxnSp>
        <p:nvCxnSpPr>
          <p:cNvPr id="260" name="Straight Connector 259"/>
          <p:cNvCxnSpPr>
            <a:cxnSpLocks/>
          </p:cNvCxnSpPr>
          <p:nvPr/>
        </p:nvCxnSpPr>
        <p:spPr>
          <a:xfrm>
            <a:off x="4432436" y="827883"/>
            <a:ext cx="3200647" cy="0"/>
          </a:xfrm>
          <a:prstGeom prst="line">
            <a:avLst/>
          </a:prstGeom>
          <a:ln w="15875">
            <a:solidFill>
              <a:srgbClr val="00AE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TextBox 260"/>
          <p:cNvSpPr txBox="1"/>
          <p:nvPr/>
        </p:nvSpPr>
        <p:spPr>
          <a:xfrm>
            <a:off x="4458609" y="2329414"/>
            <a:ext cx="898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989898"/>
                </a:solidFill>
              </a:rPr>
              <a:t>Description</a:t>
            </a:r>
          </a:p>
        </p:txBody>
      </p:sp>
      <p:sp>
        <p:nvSpPr>
          <p:cNvPr id="262" name="TextBox 261"/>
          <p:cNvSpPr txBox="1"/>
          <p:nvPr/>
        </p:nvSpPr>
        <p:spPr>
          <a:xfrm>
            <a:off x="6030475" y="3697087"/>
            <a:ext cx="1602607" cy="26638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sz="800" dirty="0"/>
              <a:t>Done</a:t>
            </a:r>
          </a:p>
        </p:txBody>
      </p:sp>
      <p:sp>
        <p:nvSpPr>
          <p:cNvPr id="263" name="TextBox 262"/>
          <p:cNvSpPr txBox="1"/>
          <p:nvPr/>
        </p:nvSpPr>
        <p:spPr>
          <a:xfrm>
            <a:off x="4427866" y="3697087"/>
            <a:ext cx="1602608" cy="26638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sz="800" dirty="0"/>
              <a:t>Cancel</a:t>
            </a:r>
          </a:p>
        </p:txBody>
      </p:sp>
      <p:cxnSp>
        <p:nvCxnSpPr>
          <p:cNvPr id="264" name="Divider"/>
          <p:cNvCxnSpPr>
            <a:cxnSpLocks/>
          </p:cNvCxnSpPr>
          <p:nvPr/>
        </p:nvCxnSpPr>
        <p:spPr>
          <a:xfrm>
            <a:off x="4427867" y="3697087"/>
            <a:ext cx="3205216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Divider"/>
          <p:cNvCxnSpPr>
            <a:cxnSpLocks/>
            <a:stCxn id="258" idx="2"/>
          </p:cNvCxnSpPr>
          <p:nvPr/>
        </p:nvCxnSpPr>
        <p:spPr>
          <a:xfrm flipV="1">
            <a:off x="6030475" y="3697087"/>
            <a:ext cx="0" cy="27415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6" name="TextBox 265"/>
          <p:cNvSpPr txBox="1"/>
          <p:nvPr/>
        </p:nvSpPr>
        <p:spPr>
          <a:xfrm>
            <a:off x="4458609" y="947906"/>
            <a:ext cx="11117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ysClr val="windowText" lastClr="000000"/>
                </a:solidFill>
              </a:rPr>
              <a:t>Medic Standby</a:t>
            </a:r>
          </a:p>
        </p:txBody>
      </p:sp>
      <p:cxnSp>
        <p:nvCxnSpPr>
          <p:cNvPr id="267" name="Divider"/>
          <p:cNvCxnSpPr>
            <a:cxnSpLocks/>
          </p:cNvCxnSpPr>
          <p:nvPr/>
        </p:nvCxnSpPr>
        <p:spPr>
          <a:xfrm>
            <a:off x="4539020" y="1721650"/>
            <a:ext cx="2916263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8" name="Group 267"/>
          <p:cNvGrpSpPr/>
          <p:nvPr/>
        </p:nvGrpSpPr>
        <p:grpSpPr>
          <a:xfrm>
            <a:off x="5967770" y="1761056"/>
            <a:ext cx="1487513" cy="373290"/>
            <a:chOff x="6218688" y="2213541"/>
            <a:chExt cx="1014154" cy="254501"/>
          </a:xfrm>
        </p:grpSpPr>
        <p:grpSp>
          <p:nvGrpSpPr>
            <p:cNvPr id="311" name="Group 310"/>
            <p:cNvGrpSpPr/>
            <p:nvPr/>
          </p:nvGrpSpPr>
          <p:grpSpPr>
            <a:xfrm>
              <a:off x="6227684" y="2340307"/>
              <a:ext cx="277411" cy="127735"/>
              <a:chOff x="1133304" y="3725886"/>
              <a:chExt cx="696002" cy="320480"/>
            </a:xfrm>
          </p:grpSpPr>
          <p:sp>
            <p:nvSpPr>
              <p:cNvPr id="321" name="Content1"/>
              <p:cNvSpPr/>
              <p:nvPr/>
            </p:nvSpPr>
            <p:spPr bwMode="auto">
              <a:xfrm>
                <a:off x="1133304" y="3725886"/>
                <a:ext cx="696002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rPr>
                  <a:t>-</a:t>
                </a:r>
                <a:endParaRPr kumimoji="0" lang="en-US" sz="4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2" name="DownArrow1"/>
              <p:cNvSpPr/>
              <p:nvPr/>
            </p:nvSpPr>
            <p:spPr bwMode="auto">
              <a:xfrm rot="5400000">
                <a:off x="1639704" y="3844750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6576184" y="2340293"/>
              <a:ext cx="261827" cy="127735"/>
              <a:chOff x="618244" y="3725852"/>
              <a:chExt cx="656903" cy="320480"/>
            </a:xfrm>
          </p:grpSpPr>
          <p:sp>
            <p:nvSpPr>
              <p:cNvPr id="319" name="Content2"/>
              <p:cNvSpPr/>
              <p:nvPr/>
            </p:nvSpPr>
            <p:spPr bwMode="auto">
              <a:xfrm>
                <a:off x="618244" y="3725852"/>
                <a:ext cx="656903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320" name="DownArrow2"/>
              <p:cNvSpPr/>
              <p:nvPr/>
            </p:nvSpPr>
            <p:spPr bwMode="auto">
              <a:xfrm rot="5400000">
                <a:off x="1093995" y="3844761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6905563" y="2340296"/>
              <a:ext cx="327279" cy="127735"/>
              <a:chOff x="507870" y="3733699"/>
              <a:chExt cx="767275" cy="320480"/>
            </a:xfrm>
          </p:grpSpPr>
          <p:sp>
            <p:nvSpPr>
              <p:cNvPr id="317" name="Content3"/>
              <p:cNvSpPr/>
              <p:nvPr/>
            </p:nvSpPr>
            <p:spPr bwMode="auto">
              <a:xfrm>
                <a:off x="507870" y="3733699"/>
                <a:ext cx="767275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318" name="DownArrow3"/>
              <p:cNvSpPr/>
              <p:nvPr/>
            </p:nvSpPr>
            <p:spPr bwMode="auto">
              <a:xfrm rot="5400000">
                <a:off x="1129597" y="3844761"/>
                <a:ext cx="60862" cy="76200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sp>
          <p:nvSpPr>
            <p:cNvPr id="314" name="TextBox 313"/>
            <p:cNvSpPr txBox="1"/>
            <p:nvPr/>
          </p:nvSpPr>
          <p:spPr>
            <a:xfrm>
              <a:off x="6218688" y="2213541"/>
              <a:ext cx="281245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Day</a:t>
              </a:r>
            </a:p>
          </p:txBody>
        </p:sp>
        <p:sp>
          <p:nvSpPr>
            <p:cNvPr id="315" name="TextBox 314"/>
            <p:cNvSpPr txBox="1"/>
            <p:nvPr/>
          </p:nvSpPr>
          <p:spPr>
            <a:xfrm>
              <a:off x="6897901" y="2213541"/>
              <a:ext cx="334941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Year</a:t>
              </a:r>
            </a:p>
          </p:txBody>
        </p:sp>
        <p:sp>
          <p:nvSpPr>
            <p:cNvPr id="316" name="TextBox 315"/>
            <p:cNvSpPr txBox="1"/>
            <p:nvPr/>
          </p:nvSpPr>
          <p:spPr>
            <a:xfrm>
              <a:off x="6535013" y="2215036"/>
              <a:ext cx="348244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Month</a:t>
              </a: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4458609" y="1411532"/>
            <a:ext cx="852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989898"/>
                </a:solidFill>
              </a:rPr>
              <a:t>Start Date:</a:t>
            </a:r>
          </a:p>
        </p:txBody>
      </p:sp>
      <p:grpSp>
        <p:nvGrpSpPr>
          <p:cNvPr id="270" name="Group 269"/>
          <p:cNvGrpSpPr/>
          <p:nvPr/>
        </p:nvGrpSpPr>
        <p:grpSpPr>
          <a:xfrm>
            <a:off x="5967770" y="1291265"/>
            <a:ext cx="1487513" cy="373290"/>
            <a:chOff x="6218688" y="2213541"/>
            <a:chExt cx="1014154" cy="254501"/>
          </a:xfrm>
        </p:grpSpPr>
        <p:grpSp>
          <p:nvGrpSpPr>
            <p:cNvPr id="277" name="Group 276"/>
            <p:cNvGrpSpPr/>
            <p:nvPr/>
          </p:nvGrpSpPr>
          <p:grpSpPr>
            <a:xfrm>
              <a:off x="6227684" y="2340307"/>
              <a:ext cx="277411" cy="127735"/>
              <a:chOff x="1133304" y="3725886"/>
              <a:chExt cx="696002" cy="320480"/>
            </a:xfrm>
          </p:grpSpPr>
          <p:sp>
            <p:nvSpPr>
              <p:cNvPr id="309" name="Content1"/>
              <p:cNvSpPr/>
              <p:nvPr/>
            </p:nvSpPr>
            <p:spPr bwMode="auto">
              <a:xfrm>
                <a:off x="1133304" y="3725886"/>
                <a:ext cx="696002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rPr>
                  <a:t>-</a:t>
                </a:r>
                <a:endParaRPr kumimoji="0" lang="en-US" sz="4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0" name="DownArrow1"/>
              <p:cNvSpPr/>
              <p:nvPr/>
            </p:nvSpPr>
            <p:spPr bwMode="auto">
              <a:xfrm rot="5400000">
                <a:off x="1639704" y="3844750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286" name="Group 285"/>
            <p:cNvGrpSpPr/>
            <p:nvPr/>
          </p:nvGrpSpPr>
          <p:grpSpPr>
            <a:xfrm>
              <a:off x="6576184" y="2340293"/>
              <a:ext cx="261827" cy="127735"/>
              <a:chOff x="618244" y="3725852"/>
              <a:chExt cx="656903" cy="320480"/>
            </a:xfrm>
          </p:grpSpPr>
          <p:sp>
            <p:nvSpPr>
              <p:cNvPr id="300" name="Content2"/>
              <p:cNvSpPr/>
              <p:nvPr/>
            </p:nvSpPr>
            <p:spPr bwMode="auto">
              <a:xfrm>
                <a:off x="618244" y="3725852"/>
                <a:ext cx="656903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301" name="DownArrow2"/>
              <p:cNvSpPr/>
              <p:nvPr/>
            </p:nvSpPr>
            <p:spPr bwMode="auto">
              <a:xfrm rot="5400000">
                <a:off x="1093995" y="3844761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287" name="Group 286"/>
            <p:cNvGrpSpPr/>
            <p:nvPr/>
          </p:nvGrpSpPr>
          <p:grpSpPr>
            <a:xfrm>
              <a:off x="6905563" y="2340296"/>
              <a:ext cx="327279" cy="127735"/>
              <a:chOff x="507870" y="3733699"/>
              <a:chExt cx="767275" cy="320480"/>
            </a:xfrm>
          </p:grpSpPr>
          <p:sp>
            <p:nvSpPr>
              <p:cNvPr id="298" name="Content3"/>
              <p:cNvSpPr/>
              <p:nvPr/>
            </p:nvSpPr>
            <p:spPr bwMode="auto">
              <a:xfrm>
                <a:off x="507870" y="3733699"/>
                <a:ext cx="767275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299" name="DownArrow3"/>
              <p:cNvSpPr/>
              <p:nvPr/>
            </p:nvSpPr>
            <p:spPr bwMode="auto">
              <a:xfrm rot="5400000">
                <a:off x="1129597" y="3844761"/>
                <a:ext cx="60862" cy="76200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sp>
          <p:nvSpPr>
            <p:cNvPr id="295" name="TextBox 294"/>
            <p:cNvSpPr txBox="1"/>
            <p:nvPr/>
          </p:nvSpPr>
          <p:spPr>
            <a:xfrm>
              <a:off x="6218688" y="2213541"/>
              <a:ext cx="281245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Day</a:t>
              </a:r>
            </a:p>
          </p:txBody>
        </p:sp>
        <p:sp>
          <p:nvSpPr>
            <p:cNvPr id="296" name="TextBox 295"/>
            <p:cNvSpPr txBox="1"/>
            <p:nvPr/>
          </p:nvSpPr>
          <p:spPr>
            <a:xfrm>
              <a:off x="6897901" y="2213541"/>
              <a:ext cx="334941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Year</a:t>
              </a:r>
            </a:p>
          </p:txBody>
        </p:sp>
        <p:sp>
          <p:nvSpPr>
            <p:cNvPr id="297" name="TextBox 296"/>
            <p:cNvSpPr txBox="1"/>
            <p:nvPr/>
          </p:nvSpPr>
          <p:spPr>
            <a:xfrm>
              <a:off x="6535013" y="2215036"/>
              <a:ext cx="348244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Month</a:t>
              </a:r>
            </a:p>
          </p:txBody>
        </p:sp>
      </p:grpSp>
      <p:cxnSp>
        <p:nvCxnSpPr>
          <p:cNvPr id="271" name="Divider"/>
          <p:cNvCxnSpPr>
            <a:cxnSpLocks/>
          </p:cNvCxnSpPr>
          <p:nvPr/>
        </p:nvCxnSpPr>
        <p:spPr>
          <a:xfrm>
            <a:off x="4539020" y="2201710"/>
            <a:ext cx="2916263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Divider"/>
          <p:cNvCxnSpPr>
            <a:cxnSpLocks/>
          </p:cNvCxnSpPr>
          <p:nvPr/>
        </p:nvCxnSpPr>
        <p:spPr>
          <a:xfrm>
            <a:off x="4539020" y="1173010"/>
            <a:ext cx="2916263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/>
          <p:cNvSpPr txBox="1"/>
          <p:nvPr/>
        </p:nvSpPr>
        <p:spPr>
          <a:xfrm>
            <a:off x="4458609" y="1881323"/>
            <a:ext cx="7907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989898"/>
                </a:solidFill>
              </a:rPr>
              <a:t>End Date:</a:t>
            </a:r>
          </a:p>
        </p:txBody>
      </p:sp>
      <p:sp>
        <p:nvSpPr>
          <p:cNvPr id="274" name="Content1"/>
          <p:cNvSpPr/>
          <p:nvPr/>
        </p:nvSpPr>
        <p:spPr bwMode="auto">
          <a:xfrm>
            <a:off x="4539019" y="2604625"/>
            <a:ext cx="2916263" cy="807367"/>
          </a:xfrm>
          <a:prstGeom prst="rect">
            <a:avLst/>
          </a:prstGeom>
          <a:ln>
            <a:solidFill>
              <a:srgbClr val="00AEE5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09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" b="0" i="0" u="none" strike="noStrike" kern="0" cap="none" spc="0" normalizeH="0" baseline="0" noProof="0" dirty="0">
              <a:ln>
                <a:noFill/>
              </a:ln>
              <a:solidFill>
                <a:srgbClr val="232323"/>
              </a:soli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4539018" y="2616787"/>
            <a:ext cx="2916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dirty="0"/>
              <a:t>Task description goes here</a:t>
            </a:r>
          </a:p>
        </p:txBody>
      </p:sp>
      <p:sp>
        <p:nvSpPr>
          <p:cNvPr id="276" name="TextBox 275"/>
          <p:cNvSpPr txBox="1"/>
          <p:nvPr/>
        </p:nvSpPr>
        <p:spPr>
          <a:xfrm>
            <a:off x="6218304" y="3368448"/>
            <a:ext cx="13137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73 Characters Remaining</a:t>
            </a:r>
          </a:p>
        </p:txBody>
      </p:sp>
      <p:pic>
        <p:nvPicPr>
          <p:cNvPr id="333" name="Picture 332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  <p:sp>
        <p:nvSpPr>
          <p:cNvPr id="323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5485633" y="1062655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24" name="Group 323"/>
          <p:cNvGrpSpPr/>
          <p:nvPr/>
        </p:nvGrpSpPr>
        <p:grpSpPr>
          <a:xfrm>
            <a:off x="5621252" y="2145222"/>
            <a:ext cx="521297" cy="467702"/>
            <a:chOff x="5996154" y="3246735"/>
            <a:chExt cx="521297" cy="467702"/>
          </a:xfrm>
        </p:grpSpPr>
        <p:sp>
          <p:nvSpPr>
            <p:cNvPr id="325" name="TextBox 324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331" name="Arrow: Down 330"/>
            <p:cNvSpPr/>
            <p:nvPr/>
          </p:nvSpPr>
          <p:spPr>
            <a:xfrm>
              <a:off x="6201707" y="3526926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2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5873351" y="2671751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4535053" y="2604625"/>
            <a:ext cx="2920228" cy="796968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064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01"/>
                            </p:stCondLst>
                            <p:childTnLst>
                              <p:par>
                                <p:cTn id="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701"/>
                            </p:stCondLst>
                            <p:childTnLst>
                              <p:par>
                                <p:cTn id="12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81481E-6 L 0.02956 0.26065 " pathEditMode="fixed" rAng="0" ptsTypes="AA">
                                      <p:cBhvr>
                                        <p:cTn id="13" dur="5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1" y="1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201"/>
                            </p:stCondLst>
                            <p:childTnLst>
                              <p:par>
                                <p:cTn id="1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300" tmFilter="0, 0; .2, .5; .8, .5; 1, 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150" autoRev="1" fill="hold"/>
                                        <p:tgtEl>
                                          <p:spTgt spid="3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501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1"/>
                            </p:stCondLst>
                            <p:childTnLst>
                              <p:par>
                                <p:cTn id="22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332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2"/>
                                            </p:cond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601"/>
                            </p:stCondLst>
                            <p:childTnLst>
                              <p:par>
                                <p:cTn id="25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0"/>
      <p:bldP spid="323" grpId="0" animBg="1"/>
      <p:bldP spid="323" grpId="1" animBg="1"/>
      <p:bldP spid="323" grpId="2" animBg="1"/>
      <p:bldP spid="323" grpId="3" animBg="1"/>
      <p:bldP spid="332" grpId="0" animBg="1"/>
      <p:bldP spid="332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8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70D128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7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6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5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4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2"/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8" name="Group 357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360" name="Group 359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374" name="Straight Connector 373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5" name="Straight Connector 374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1" name="Group 360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363" name="Cube 362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72" name="Rectangle 371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362" name="Rectangle 361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1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76" name="Rectangle 375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/>
              <a:t>Enter Task Details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5217132" y="2661113"/>
            <a:ext cx="1686616" cy="877590"/>
            <a:chOff x="2447015" y="1915660"/>
            <a:chExt cx="3749040" cy="1950720"/>
          </a:xfrm>
        </p:grpSpPr>
        <p:grpSp>
          <p:nvGrpSpPr>
            <p:cNvPr id="240" name="Group 239"/>
            <p:cNvGrpSpPr/>
            <p:nvPr/>
          </p:nvGrpSpPr>
          <p:grpSpPr>
            <a:xfrm>
              <a:off x="2447015" y="1915660"/>
              <a:ext cx="3749040" cy="1950720"/>
              <a:chOff x="6310355" y="1915660"/>
              <a:chExt cx="3749040" cy="1950720"/>
            </a:xfrm>
          </p:grpSpPr>
          <p:sp>
            <p:nvSpPr>
              <p:cNvPr id="243" name="Rectangle 242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TextBox 243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47" name="Straight Connector 246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1" name="Progress"/>
            <p:cNvSpPr/>
            <p:nvPr/>
          </p:nvSpPr>
          <p:spPr>
            <a:xfrm>
              <a:off x="2656110" y="3033689"/>
              <a:ext cx="553900" cy="553901"/>
            </a:xfrm>
            <a:prstGeom prst="blockArc">
              <a:avLst>
                <a:gd name="adj1" fmla="val 16200000"/>
                <a:gd name="adj2" fmla="val 10800000"/>
                <a:gd name="adj3" fmla="val 10000"/>
              </a:avLst>
            </a:prstGeom>
            <a:solidFill>
              <a:srgbClr val="00AEE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3351219" y="3037470"/>
              <a:ext cx="2756848" cy="547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5217132" y="2661113"/>
            <a:ext cx="1686616" cy="877590"/>
            <a:chOff x="7379940" y="4297235"/>
            <a:chExt cx="1686616" cy="877590"/>
          </a:xfrm>
        </p:grpSpPr>
        <p:grpSp>
          <p:nvGrpSpPr>
            <p:cNvPr id="249" name="Group 248"/>
            <p:cNvGrpSpPr/>
            <p:nvPr/>
          </p:nvGrpSpPr>
          <p:grpSpPr>
            <a:xfrm>
              <a:off x="7379940" y="4297235"/>
              <a:ext cx="1686616" cy="877590"/>
              <a:chOff x="6310355" y="1915660"/>
              <a:chExt cx="3749040" cy="1950720"/>
            </a:xfrm>
          </p:grpSpPr>
          <p:sp>
            <p:nvSpPr>
              <p:cNvPr id="252" name="Rectangle 251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6336880" y="2019232"/>
                <a:ext cx="3690984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55" name="Straight Connector 254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1" name="TextBox 250"/>
            <p:cNvSpPr txBox="1"/>
            <p:nvPr/>
          </p:nvSpPr>
          <p:spPr>
            <a:xfrm>
              <a:off x="7786723" y="4801915"/>
              <a:ext cx="1240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sp>
        <p:nvSpPr>
          <p:cNvPr id="256" name="Progress"/>
          <p:cNvSpPr/>
          <p:nvPr/>
        </p:nvSpPr>
        <p:spPr>
          <a:xfrm>
            <a:off x="5311200" y="3164092"/>
            <a:ext cx="249188" cy="249189"/>
          </a:xfrm>
          <a:prstGeom prst="blockArc">
            <a:avLst>
              <a:gd name="adj1" fmla="val 16200000"/>
              <a:gd name="adj2" fmla="val 10800000"/>
              <a:gd name="adj3" fmla="val 10000"/>
            </a:avLst>
          </a:prstGeom>
          <a:solidFill>
            <a:srgbClr val="00AEE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8" name="Rectangle 257"/>
          <p:cNvSpPr/>
          <p:nvPr/>
        </p:nvSpPr>
        <p:spPr>
          <a:xfrm>
            <a:off x="4427867" y="451798"/>
            <a:ext cx="3205216" cy="3519439"/>
          </a:xfrm>
          <a:prstGeom prst="rect">
            <a:avLst/>
          </a:prstGeom>
          <a:solidFill>
            <a:srgbClr val="F7F7F7"/>
          </a:solidFill>
          <a:ln>
            <a:solidFill>
              <a:srgbClr val="00AEE5"/>
            </a:solidFill>
          </a:ln>
          <a:effectLst>
            <a:outerShdw blurRad="889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TextBox 258"/>
          <p:cNvSpPr txBox="1"/>
          <p:nvPr/>
        </p:nvSpPr>
        <p:spPr>
          <a:xfrm>
            <a:off x="4427866" y="498394"/>
            <a:ext cx="3205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00AEE5"/>
                </a:solidFill>
              </a:rPr>
              <a:t>New [End -&gt; Start] Dependent Task</a:t>
            </a:r>
          </a:p>
        </p:txBody>
      </p:sp>
      <p:cxnSp>
        <p:nvCxnSpPr>
          <p:cNvPr id="260" name="Straight Connector 259"/>
          <p:cNvCxnSpPr>
            <a:cxnSpLocks/>
          </p:cNvCxnSpPr>
          <p:nvPr/>
        </p:nvCxnSpPr>
        <p:spPr>
          <a:xfrm>
            <a:off x="4432436" y="827883"/>
            <a:ext cx="3200647" cy="0"/>
          </a:xfrm>
          <a:prstGeom prst="line">
            <a:avLst/>
          </a:prstGeom>
          <a:ln w="15875">
            <a:solidFill>
              <a:srgbClr val="00AE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TextBox 260"/>
          <p:cNvSpPr txBox="1"/>
          <p:nvPr/>
        </p:nvSpPr>
        <p:spPr>
          <a:xfrm>
            <a:off x="4458609" y="2329414"/>
            <a:ext cx="898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989898"/>
                </a:solidFill>
              </a:rPr>
              <a:t>Description</a:t>
            </a:r>
          </a:p>
        </p:txBody>
      </p:sp>
      <p:sp>
        <p:nvSpPr>
          <p:cNvPr id="262" name="TextBox 261"/>
          <p:cNvSpPr txBox="1"/>
          <p:nvPr/>
        </p:nvSpPr>
        <p:spPr>
          <a:xfrm>
            <a:off x="6030475" y="3697087"/>
            <a:ext cx="1602607" cy="26638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sz="800" dirty="0"/>
              <a:t>Done</a:t>
            </a:r>
          </a:p>
        </p:txBody>
      </p:sp>
      <p:sp>
        <p:nvSpPr>
          <p:cNvPr id="263" name="TextBox 262"/>
          <p:cNvSpPr txBox="1"/>
          <p:nvPr/>
        </p:nvSpPr>
        <p:spPr>
          <a:xfrm>
            <a:off x="4427866" y="3697087"/>
            <a:ext cx="1602608" cy="26638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sz="800" dirty="0"/>
              <a:t>Cancel</a:t>
            </a:r>
          </a:p>
        </p:txBody>
      </p:sp>
      <p:cxnSp>
        <p:nvCxnSpPr>
          <p:cNvPr id="264" name="Divider"/>
          <p:cNvCxnSpPr>
            <a:cxnSpLocks/>
          </p:cNvCxnSpPr>
          <p:nvPr/>
        </p:nvCxnSpPr>
        <p:spPr>
          <a:xfrm>
            <a:off x="4427867" y="3697087"/>
            <a:ext cx="3205216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Divider"/>
          <p:cNvCxnSpPr>
            <a:cxnSpLocks/>
            <a:stCxn id="258" idx="2"/>
          </p:cNvCxnSpPr>
          <p:nvPr/>
        </p:nvCxnSpPr>
        <p:spPr>
          <a:xfrm flipV="1">
            <a:off x="6030475" y="3697087"/>
            <a:ext cx="0" cy="27415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6" name="TextBox 265"/>
          <p:cNvSpPr txBox="1"/>
          <p:nvPr/>
        </p:nvSpPr>
        <p:spPr>
          <a:xfrm>
            <a:off x="4458609" y="947906"/>
            <a:ext cx="11117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ysClr val="windowText" lastClr="000000"/>
                </a:solidFill>
              </a:rPr>
              <a:t>Medic Standby</a:t>
            </a:r>
          </a:p>
        </p:txBody>
      </p:sp>
      <p:cxnSp>
        <p:nvCxnSpPr>
          <p:cNvPr id="267" name="Divider"/>
          <p:cNvCxnSpPr>
            <a:cxnSpLocks/>
          </p:cNvCxnSpPr>
          <p:nvPr/>
        </p:nvCxnSpPr>
        <p:spPr>
          <a:xfrm>
            <a:off x="4539020" y="1721650"/>
            <a:ext cx="2916263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8" name="Group 267"/>
          <p:cNvGrpSpPr/>
          <p:nvPr/>
        </p:nvGrpSpPr>
        <p:grpSpPr>
          <a:xfrm>
            <a:off x="5967770" y="1761056"/>
            <a:ext cx="1487513" cy="373290"/>
            <a:chOff x="6218688" y="2213541"/>
            <a:chExt cx="1014154" cy="254501"/>
          </a:xfrm>
        </p:grpSpPr>
        <p:grpSp>
          <p:nvGrpSpPr>
            <p:cNvPr id="311" name="Group 310"/>
            <p:cNvGrpSpPr/>
            <p:nvPr/>
          </p:nvGrpSpPr>
          <p:grpSpPr>
            <a:xfrm>
              <a:off x="6227684" y="2340307"/>
              <a:ext cx="277411" cy="127735"/>
              <a:chOff x="1133304" y="3725886"/>
              <a:chExt cx="696002" cy="320480"/>
            </a:xfrm>
          </p:grpSpPr>
          <p:sp>
            <p:nvSpPr>
              <p:cNvPr id="321" name="Content1"/>
              <p:cNvSpPr/>
              <p:nvPr/>
            </p:nvSpPr>
            <p:spPr bwMode="auto">
              <a:xfrm>
                <a:off x="1133304" y="3725886"/>
                <a:ext cx="696002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rPr>
                  <a:t>-</a:t>
                </a:r>
                <a:endParaRPr kumimoji="0" lang="en-US" sz="4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2" name="DownArrow1"/>
              <p:cNvSpPr/>
              <p:nvPr/>
            </p:nvSpPr>
            <p:spPr bwMode="auto">
              <a:xfrm rot="5400000">
                <a:off x="1639704" y="3844750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6576184" y="2340293"/>
              <a:ext cx="261827" cy="127735"/>
              <a:chOff x="618244" y="3725852"/>
              <a:chExt cx="656903" cy="320480"/>
            </a:xfrm>
          </p:grpSpPr>
          <p:sp>
            <p:nvSpPr>
              <p:cNvPr id="319" name="Content2"/>
              <p:cNvSpPr/>
              <p:nvPr/>
            </p:nvSpPr>
            <p:spPr bwMode="auto">
              <a:xfrm>
                <a:off x="618244" y="3725852"/>
                <a:ext cx="656903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320" name="DownArrow2"/>
              <p:cNvSpPr/>
              <p:nvPr/>
            </p:nvSpPr>
            <p:spPr bwMode="auto">
              <a:xfrm rot="5400000">
                <a:off x="1093995" y="3844761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6905563" y="2340296"/>
              <a:ext cx="327279" cy="127735"/>
              <a:chOff x="507870" y="3733699"/>
              <a:chExt cx="767275" cy="320480"/>
            </a:xfrm>
          </p:grpSpPr>
          <p:sp>
            <p:nvSpPr>
              <p:cNvPr id="317" name="Content3"/>
              <p:cNvSpPr/>
              <p:nvPr/>
            </p:nvSpPr>
            <p:spPr bwMode="auto">
              <a:xfrm>
                <a:off x="507870" y="3733699"/>
                <a:ext cx="767275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318" name="DownArrow3"/>
              <p:cNvSpPr/>
              <p:nvPr/>
            </p:nvSpPr>
            <p:spPr bwMode="auto">
              <a:xfrm rot="5400000">
                <a:off x="1129597" y="3844761"/>
                <a:ext cx="60862" cy="76200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sp>
          <p:nvSpPr>
            <p:cNvPr id="314" name="TextBox 313"/>
            <p:cNvSpPr txBox="1"/>
            <p:nvPr/>
          </p:nvSpPr>
          <p:spPr>
            <a:xfrm>
              <a:off x="6218688" y="2213541"/>
              <a:ext cx="281245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Day</a:t>
              </a:r>
            </a:p>
          </p:txBody>
        </p:sp>
        <p:sp>
          <p:nvSpPr>
            <p:cNvPr id="315" name="TextBox 314"/>
            <p:cNvSpPr txBox="1"/>
            <p:nvPr/>
          </p:nvSpPr>
          <p:spPr>
            <a:xfrm>
              <a:off x="6897901" y="2213541"/>
              <a:ext cx="334941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Year</a:t>
              </a:r>
            </a:p>
          </p:txBody>
        </p:sp>
        <p:sp>
          <p:nvSpPr>
            <p:cNvPr id="316" name="TextBox 315"/>
            <p:cNvSpPr txBox="1"/>
            <p:nvPr/>
          </p:nvSpPr>
          <p:spPr>
            <a:xfrm>
              <a:off x="6535013" y="2215036"/>
              <a:ext cx="348244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Month</a:t>
              </a: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4458609" y="1411532"/>
            <a:ext cx="852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989898"/>
                </a:solidFill>
              </a:rPr>
              <a:t>Start Date:</a:t>
            </a:r>
          </a:p>
        </p:txBody>
      </p:sp>
      <p:grpSp>
        <p:nvGrpSpPr>
          <p:cNvPr id="270" name="Group 269"/>
          <p:cNvGrpSpPr/>
          <p:nvPr/>
        </p:nvGrpSpPr>
        <p:grpSpPr>
          <a:xfrm>
            <a:off x="5967770" y="1291265"/>
            <a:ext cx="1487513" cy="373290"/>
            <a:chOff x="6218688" y="2213541"/>
            <a:chExt cx="1014154" cy="254501"/>
          </a:xfrm>
        </p:grpSpPr>
        <p:grpSp>
          <p:nvGrpSpPr>
            <p:cNvPr id="277" name="Group 276"/>
            <p:cNvGrpSpPr/>
            <p:nvPr/>
          </p:nvGrpSpPr>
          <p:grpSpPr>
            <a:xfrm>
              <a:off x="6227684" y="2340307"/>
              <a:ext cx="277411" cy="127735"/>
              <a:chOff x="1133304" y="3725886"/>
              <a:chExt cx="696002" cy="320480"/>
            </a:xfrm>
          </p:grpSpPr>
          <p:sp>
            <p:nvSpPr>
              <p:cNvPr id="309" name="Content1"/>
              <p:cNvSpPr/>
              <p:nvPr/>
            </p:nvSpPr>
            <p:spPr bwMode="auto">
              <a:xfrm>
                <a:off x="1133304" y="3725886"/>
                <a:ext cx="696002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rPr>
                  <a:t>-</a:t>
                </a:r>
                <a:endParaRPr kumimoji="0" lang="en-US" sz="4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0" name="DownArrow1"/>
              <p:cNvSpPr/>
              <p:nvPr/>
            </p:nvSpPr>
            <p:spPr bwMode="auto">
              <a:xfrm rot="5400000">
                <a:off x="1639704" y="3844750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286" name="Group 285"/>
            <p:cNvGrpSpPr/>
            <p:nvPr/>
          </p:nvGrpSpPr>
          <p:grpSpPr>
            <a:xfrm>
              <a:off x="6576184" y="2340293"/>
              <a:ext cx="261827" cy="127735"/>
              <a:chOff x="618244" y="3725852"/>
              <a:chExt cx="656903" cy="320480"/>
            </a:xfrm>
          </p:grpSpPr>
          <p:sp>
            <p:nvSpPr>
              <p:cNvPr id="300" name="Content2"/>
              <p:cNvSpPr/>
              <p:nvPr/>
            </p:nvSpPr>
            <p:spPr bwMode="auto">
              <a:xfrm>
                <a:off x="618244" y="3725852"/>
                <a:ext cx="656903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301" name="DownArrow2"/>
              <p:cNvSpPr/>
              <p:nvPr/>
            </p:nvSpPr>
            <p:spPr bwMode="auto">
              <a:xfrm rot="5400000">
                <a:off x="1093995" y="3844761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287" name="Group 286"/>
            <p:cNvGrpSpPr/>
            <p:nvPr/>
          </p:nvGrpSpPr>
          <p:grpSpPr>
            <a:xfrm>
              <a:off x="6905563" y="2340296"/>
              <a:ext cx="327279" cy="127735"/>
              <a:chOff x="507870" y="3733699"/>
              <a:chExt cx="767275" cy="320480"/>
            </a:xfrm>
          </p:grpSpPr>
          <p:sp>
            <p:nvSpPr>
              <p:cNvPr id="298" name="Content3"/>
              <p:cNvSpPr/>
              <p:nvPr/>
            </p:nvSpPr>
            <p:spPr bwMode="auto">
              <a:xfrm>
                <a:off x="507870" y="3733699"/>
                <a:ext cx="767275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299" name="DownArrow3"/>
              <p:cNvSpPr/>
              <p:nvPr/>
            </p:nvSpPr>
            <p:spPr bwMode="auto">
              <a:xfrm rot="5400000">
                <a:off x="1129597" y="3844761"/>
                <a:ext cx="60862" cy="76200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sp>
          <p:nvSpPr>
            <p:cNvPr id="295" name="TextBox 294"/>
            <p:cNvSpPr txBox="1"/>
            <p:nvPr/>
          </p:nvSpPr>
          <p:spPr>
            <a:xfrm>
              <a:off x="6218688" y="2213541"/>
              <a:ext cx="281245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Day</a:t>
              </a:r>
            </a:p>
          </p:txBody>
        </p:sp>
        <p:sp>
          <p:nvSpPr>
            <p:cNvPr id="296" name="TextBox 295"/>
            <p:cNvSpPr txBox="1"/>
            <p:nvPr/>
          </p:nvSpPr>
          <p:spPr>
            <a:xfrm>
              <a:off x="6897901" y="2213541"/>
              <a:ext cx="334941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Year</a:t>
              </a:r>
            </a:p>
          </p:txBody>
        </p:sp>
        <p:sp>
          <p:nvSpPr>
            <p:cNvPr id="297" name="TextBox 296"/>
            <p:cNvSpPr txBox="1"/>
            <p:nvPr/>
          </p:nvSpPr>
          <p:spPr>
            <a:xfrm>
              <a:off x="6535013" y="2215036"/>
              <a:ext cx="348244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Month</a:t>
              </a:r>
            </a:p>
          </p:txBody>
        </p:sp>
      </p:grpSp>
      <p:cxnSp>
        <p:nvCxnSpPr>
          <p:cNvPr id="271" name="Divider"/>
          <p:cNvCxnSpPr>
            <a:cxnSpLocks/>
          </p:cNvCxnSpPr>
          <p:nvPr/>
        </p:nvCxnSpPr>
        <p:spPr>
          <a:xfrm>
            <a:off x="4539020" y="2201710"/>
            <a:ext cx="2916263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Divider"/>
          <p:cNvCxnSpPr>
            <a:cxnSpLocks/>
          </p:cNvCxnSpPr>
          <p:nvPr/>
        </p:nvCxnSpPr>
        <p:spPr>
          <a:xfrm>
            <a:off x="4539020" y="1173010"/>
            <a:ext cx="2916263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/>
          <p:cNvSpPr txBox="1"/>
          <p:nvPr/>
        </p:nvSpPr>
        <p:spPr>
          <a:xfrm>
            <a:off x="4458609" y="1881323"/>
            <a:ext cx="7907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989898"/>
                </a:solidFill>
              </a:rPr>
              <a:t>End Date:</a:t>
            </a:r>
          </a:p>
        </p:txBody>
      </p:sp>
      <p:sp>
        <p:nvSpPr>
          <p:cNvPr id="274" name="Content1"/>
          <p:cNvSpPr/>
          <p:nvPr/>
        </p:nvSpPr>
        <p:spPr bwMode="auto">
          <a:xfrm>
            <a:off x="4539019" y="2604625"/>
            <a:ext cx="2916263" cy="807367"/>
          </a:xfrm>
          <a:prstGeom prst="rect">
            <a:avLst/>
          </a:prstGeom>
          <a:ln>
            <a:solidFill>
              <a:srgbClr val="00AEE5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09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" b="0" i="0" u="none" strike="noStrike" kern="0" cap="none" spc="0" normalizeH="0" baseline="0" noProof="0" dirty="0">
              <a:ln>
                <a:noFill/>
              </a:ln>
              <a:solidFill>
                <a:srgbClr val="232323"/>
              </a:soli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6218304" y="3368448"/>
            <a:ext cx="13137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73 Characters Remaining</a:t>
            </a:r>
          </a:p>
        </p:txBody>
      </p:sp>
      <p:pic>
        <p:nvPicPr>
          <p:cNvPr id="333" name="Picture 332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  <p:sp>
        <p:nvSpPr>
          <p:cNvPr id="335" name="TextBox 334"/>
          <p:cNvSpPr txBox="1"/>
          <p:nvPr/>
        </p:nvSpPr>
        <p:spPr>
          <a:xfrm>
            <a:off x="4539018" y="2613737"/>
            <a:ext cx="2916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dirty="0"/>
              <a:t>Task description goes here</a:t>
            </a:r>
          </a:p>
        </p:txBody>
      </p:sp>
      <p:sp>
        <p:nvSpPr>
          <p:cNvPr id="336" name="TextBox 335"/>
          <p:cNvSpPr txBox="1"/>
          <p:nvPr/>
        </p:nvSpPr>
        <p:spPr>
          <a:xfrm>
            <a:off x="4539018" y="2610218"/>
            <a:ext cx="2916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dirty="0"/>
              <a:t>Have medics on Standby with First Aid Kits</a:t>
            </a:r>
          </a:p>
        </p:txBody>
      </p:sp>
    </p:spTree>
    <p:extLst>
      <p:ext uri="{BB962C8B-B14F-4D97-AF65-F5344CB8AC3E}">
        <p14:creationId xmlns:p14="http://schemas.microsoft.com/office/powerpoint/2010/main" val="3344803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10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70D128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9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8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7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6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9" name="Group 348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350" name="Group 349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363" name="Straight Connector 362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2" name="Straight Connector 371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8" name="Group 357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361" name="Cube 360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62" name="Rectangle 361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360" name="Rectangle 359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4"/>
                  <p:custData r:id="rId5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3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374" name="Rectangle 3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/>
              <a:t>Enter Task Details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5217132" y="2661113"/>
            <a:ext cx="1686616" cy="877590"/>
            <a:chOff x="2447015" y="1915660"/>
            <a:chExt cx="3749040" cy="1950720"/>
          </a:xfrm>
        </p:grpSpPr>
        <p:grpSp>
          <p:nvGrpSpPr>
            <p:cNvPr id="240" name="Group 239"/>
            <p:cNvGrpSpPr/>
            <p:nvPr/>
          </p:nvGrpSpPr>
          <p:grpSpPr>
            <a:xfrm>
              <a:off x="2447015" y="1915660"/>
              <a:ext cx="3749040" cy="1950720"/>
              <a:chOff x="6310355" y="1915660"/>
              <a:chExt cx="3749040" cy="1950720"/>
            </a:xfrm>
          </p:grpSpPr>
          <p:sp>
            <p:nvSpPr>
              <p:cNvPr id="243" name="Rectangle 242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TextBox 243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47" name="Straight Connector 246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1" name="Progress"/>
            <p:cNvSpPr/>
            <p:nvPr/>
          </p:nvSpPr>
          <p:spPr>
            <a:xfrm>
              <a:off x="2656110" y="3033689"/>
              <a:ext cx="553900" cy="553901"/>
            </a:xfrm>
            <a:prstGeom prst="blockArc">
              <a:avLst>
                <a:gd name="adj1" fmla="val 16200000"/>
                <a:gd name="adj2" fmla="val 10800000"/>
                <a:gd name="adj3" fmla="val 10000"/>
              </a:avLst>
            </a:prstGeom>
            <a:solidFill>
              <a:srgbClr val="00AEE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3351219" y="3037470"/>
              <a:ext cx="2756848" cy="547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5217132" y="2661113"/>
            <a:ext cx="1686616" cy="877590"/>
            <a:chOff x="7379940" y="4297235"/>
            <a:chExt cx="1686616" cy="877590"/>
          </a:xfrm>
        </p:grpSpPr>
        <p:grpSp>
          <p:nvGrpSpPr>
            <p:cNvPr id="249" name="Group 248"/>
            <p:cNvGrpSpPr/>
            <p:nvPr/>
          </p:nvGrpSpPr>
          <p:grpSpPr>
            <a:xfrm>
              <a:off x="7379940" y="4297235"/>
              <a:ext cx="1686616" cy="877590"/>
              <a:chOff x="6310355" y="1915660"/>
              <a:chExt cx="3749040" cy="1950720"/>
            </a:xfrm>
          </p:grpSpPr>
          <p:sp>
            <p:nvSpPr>
              <p:cNvPr id="252" name="Rectangle 251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6336880" y="2019232"/>
                <a:ext cx="3690984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55" name="Straight Connector 254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1" name="TextBox 250"/>
            <p:cNvSpPr txBox="1"/>
            <p:nvPr/>
          </p:nvSpPr>
          <p:spPr>
            <a:xfrm>
              <a:off x="7786723" y="4801915"/>
              <a:ext cx="1240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sp>
        <p:nvSpPr>
          <p:cNvPr id="256" name="Progress"/>
          <p:cNvSpPr/>
          <p:nvPr/>
        </p:nvSpPr>
        <p:spPr>
          <a:xfrm>
            <a:off x="5311200" y="3164092"/>
            <a:ext cx="249188" cy="249189"/>
          </a:xfrm>
          <a:prstGeom prst="blockArc">
            <a:avLst>
              <a:gd name="adj1" fmla="val 16200000"/>
              <a:gd name="adj2" fmla="val 10800000"/>
              <a:gd name="adj3" fmla="val 10000"/>
            </a:avLst>
          </a:prstGeom>
          <a:solidFill>
            <a:srgbClr val="00AEE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8" name="Rectangle 257"/>
          <p:cNvSpPr/>
          <p:nvPr/>
        </p:nvSpPr>
        <p:spPr>
          <a:xfrm>
            <a:off x="4427867" y="451798"/>
            <a:ext cx="3205216" cy="3519439"/>
          </a:xfrm>
          <a:prstGeom prst="rect">
            <a:avLst/>
          </a:prstGeom>
          <a:solidFill>
            <a:srgbClr val="F7F7F7"/>
          </a:solidFill>
          <a:ln>
            <a:solidFill>
              <a:srgbClr val="00AEE5"/>
            </a:solidFill>
          </a:ln>
          <a:effectLst>
            <a:outerShdw blurRad="889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TextBox 258"/>
          <p:cNvSpPr txBox="1"/>
          <p:nvPr/>
        </p:nvSpPr>
        <p:spPr>
          <a:xfrm>
            <a:off x="4427866" y="498394"/>
            <a:ext cx="3205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00AEE5"/>
                </a:solidFill>
              </a:rPr>
              <a:t>New [End -&gt; Start] Dependent Task</a:t>
            </a:r>
          </a:p>
        </p:txBody>
      </p:sp>
      <p:cxnSp>
        <p:nvCxnSpPr>
          <p:cNvPr id="260" name="Straight Connector 259"/>
          <p:cNvCxnSpPr>
            <a:cxnSpLocks/>
          </p:cNvCxnSpPr>
          <p:nvPr/>
        </p:nvCxnSpPr>
        <p:spPr>
          <a:xfrm>
            <a:off x="4432436" y="827883"/>
            <a:ext cx="3200647" cy="0"/>
          </a:xfrm>
          <a:prstGeom prst="line">
            <a:avLst/>
          </a:prstGeom>
          <a:ln w="15875">
            <a:solidFill>
              <a:srgbClr val="00AE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TextBox 260"/>
          <p:cNvSpPr txBox="1"/>
          <p:nvPr/>
        </p:nvSpPr>
        <p:spPr>
          <a:xfrm>
            <a:off x="4458609" y="2329414"/>
            <a:ext cx="898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989898"/>
                </a:solidFill>
              </a:rPr>
              <a:t>Description</a:t>
            </a:r>
          </a:p>
        </p:txBody>
      </p:sp>
      <p:sp>
        <p:nvSpPr>
          <p:cNvPr id="262" name="TextBox 261"/>
          <p:cNvSpPr txBox="1"/>
          <p:nvPr/>
        </p:nvSpPr>
        <p:spPr>
          <a:xfrm>
            <a:off x="6030475" y="3697087"/>
            <a:ext cx="1602607" cy="26638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sz="800" dirty="0"/>
              <a:t>Done</a:t>
            </a:r>
          </a:p>
        </p:txBody>
      </p:sp>
      <p:sp>
        <p:nvSpPr>
          <p:cNvPr id="263" name="TextBox 262"/>
          <p:cNvSpPr txBox="1"/>
          <p:nvPr/>
        </p:nvSpPr>
        <p:spPr>
          <a:xfrm>
            <a:off x="4427866" y="3697087"/>
            <a:ext cx="1602608" cy="266387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sz="800" dirty="0"/>
              <a:t>Cancel</a:t>
            </a:r>
          </a:p>
        </p:txBody>
      </p:sp>
      <p:cxnSp>
        <p:nvCxnSpPr>
          <p:cNvPr id="264" name="Divider"/>
          <p:cNvCxnSpPr>
            <a:cxnSpLocks/>
          </p:cNvCxnSpPr>
          <p:nvPr/>
        </p:nvCxnSpPr>
        <p:spPr>
          <a:xfrm>
            <a:off x="4427867" y="3697087"/>
            <a:ext cx="3205216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Divider"/>
          <p:cNvCxnSpPr>
            <a:cxnSpLocks/>
            <a:stCxn id="258" idx="2"/>
          </p:cNvCxnSpPr>
          <p:nvPr/>
        </p:nvCxnSpPr>
        <p:spPr>
          <a:xfrm flipV="1">
            <a:off x="6030475" y="3697087"/>
            <a:ext cx="0" cy="27415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6" name="TextBox 265"/>
          <p:cNvSpPr txBox="1"/>
          <p:nvPr/>
        </p:nvSpPr>
        <p:spPr>
          <a:xfrm>
            <a:off x="4458609" y="947906"/>
            <a:ext cx="11117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ysClr val="windowText" lastClr="000000"/>
                </a:solidFill>
              </a:rPr>
              <a:t>Medic Standby</a:t>
            </a:r>
          </a:p>
        </p:txBody>
      </p:sp>
      <p:cxnSp>
        <p:nvCxnSpPr>
          <p:cNvPr id="267" name="Divider"/>
          <p:cNvCxnSpPr>
            <a:cxnSpLocks/>
          </p:cNvCxnSpPr>
          <p:nvPr/>
        </p:nvCxnSpPr>
        <p:spPr>
          <a:xfrm>
            <a:off x="4539020" y="1721650"/>
            <a:ext cx="2916263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8" name="Group 267"/>
          <p:cNvGrpSpPr/>
          <p:nvPr/>
        </p:nvGrpSpPr>
        <p:grpSpPr>
          <a:xfrm>
            <a:off x="5967770" y="1761056"/>
            <a:ext cx="1487513" cy="373290"/>
            <a:chOff x="6218688" y="2213541"/>
            <a:chExt cx="1014154" cy="254501"/>
          </a:xfrm>
        </p:grpSpPr>
        <p:grpSp>
          <p:nvGrpSpPr>
            <p:cNvPr id="311" name="Group 310"/>
            <p:cNvGrpSpPr/>
            <p:nvPr/>
          </p:nvGrpSpPr>
          <p:grpSpPr>
            <a:xfrm>
              <a:off x="6227684" y="2340307"/>
              <a:ext cx="277411" cy="127735"/>
              <a:chOff x="1133304" y="3725886"/>
              <a:chExt cx="696002" cy="320480"/>
            </a:xfrm>
          </p:grpSpPr>
          <p:sp>
            <p:nvSpPr>
              <p:cNvPr id="321" name="Content1"/>
              <p:cNvSpPr/>
              <p:nvPr/>
            </p:nvSpPr>
            <p:spPr bwMode="auto">
              <a:xfrm>
                <a:off x="1133304" y="3725886"/>
                <a:ext cx="696002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rPr>
                  <a:t>-</a:t>
                </a:r>
                <a:endParaRPr kumimoji="0" lang="en-US" sz="4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22" name="DownArrow1"/>
              <p:cNvSpPr/>
              <p:nvPr/>
            </p:nvSpPr>
            <p:spPr bwMode="auto">
              <a:xfrm rot="5400000">
                <a:off x="1639704" y="3844750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312" name="Group 311"/>
            <p:cNvGrpSpPr/>
            <p:nvPr/>
          </p:nvGrpSpPr>
          <p:grpSpPr>
            <a:xfrm>
              <a:off x="6576184" y="2340293"/>
              <a:ext cx="261827" cy="127735"/>
              <a:chOff x="618244" y="3725852"/>
              <a:chExt cx="656903" cy="320480"/>
            </a:xfrm>
          </p:grpSpPr>
          <p:sp>
            <p:nvSpPr>
              <p:cNvPr id="319" name="Content2"/>
              <p:cNvSpPr/>
              <p:nvPr/>
            </p:nvSpPr>
            <p:spPr bwMode="auto">
              <a:xfrm>
                <a:off x="618244" y="3725852"/>
                <a:ext cx="656903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320" name="DownArrow2"/>
              <p:cNvSpPr/>
              <p:nvPr/>
            </p:nvSpPr>
            <p:spPr bwMode="auto">
              <a:xfrm rot="5400000">
                <a:off x="1093995" y="3844761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6905563" y="2340296"/>
              <a:ext cx="327279" cy="127735"/>
              <a:chOff x="507870" y="3733699"/>
              <a:chExt cx="767275" cy="320480"/>
            </a:xfrm>
          </p:grpSpPr>
          <p:sp>
            <p:nvSpPr>
              <p:cNvPr id="317" name="Content3"/>
              <p:cNvSpPr/>
              <p:nvPr/>
            </p:nvSpPr>
            <p:spPr bwMode="auto">
              <a:xfrm>
                <a:off x="507870" y="3733699"/>
                <a:ext cx="767275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318" name="DownArrow3"/>
              <p:cNvSpPr/>
              <p:nvPr/>
            </p:nvSpPr>
            <p:spPr bwMode="auto">
              <a:xfrm rot="5400000">
                <a:off x="1129597" y="3844761"/>
                <a:ext cx="60862" cy="76200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sp>
          <p:nvSpPr>
            <p:cNvPr id="314" name="TextBox 313"/>
            <p:cNvSpPr txBox="1"/>
            <p:nvPr/>
          </p:nvSpPr>
          <p:spPr>
            <a:xfrm>
              <a:off x="6218688" y="2213541"/>
              <a:ext cx="281245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Day</a:t>
              </a:r>
            </a:p>
          </p:txBody>
        </p:sp>
        <p:sp>
          <p:nvSpPr>
            <p:cNvPr id="315" name="TextBox 314"/>
            <p:cNvSpPr txBox="1"/>
            <p:nvPr/>
          </p:nvSpPr>
          <p:spPr>
            <a:xfrm>
              <a:off x="6897901" y="2213541"/>
              <a:ext cx="334941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Year</a:t>
              </a:r>
            </a:p>
          </p:txBody>
        </p:sp>
        <p:sp>
          <p:nvSpPr>
            <p:cNvPr id="316" name="TextBox 315"/>
            <p:cNvSpPr txBox="1"/>
            <p:nvPr/>
          </p:nvSpPr>
          <p:spPr>
            <a:xfrm>
              <a:off x="6535013" y="2215036"/>
              <a:ext cx="348244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Month</a:t>
              </a:r>
            </a:p>
          </p:txBody>
        </p:sp>
      </p:grpSp>
      <p:sp>
        <p:nvSpPr>
          <p:cNvPr id="269" name="TextBox 268"/>
          <p:cNvSpPr txBox="1"/>
          <p:nvPr/>
        </p:nvSpPr>
        <p:spPr>
          <a:xfrm>
            <a:off x="4458609" y="1411532"/>
            <a:ext cx="852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989898"/>
                </a:solidFill>
              </a:rPr>
              <a:t>Start Date:</a:t>
            </a:r>
          </a:p>
        </p:txBody>
      </p:sp>
      <p:grpSp>
        <p:nvGrpSpPr>
          <p:cNvPr id="270" name="Group 269"/>
          <p:cNvGrpSpPr/>
          <p:nvPr/>
        </p:nvGrpSpPr>
        <p:grpSpPr>
          <a:xfrm>
            <a:off x="5967770" y="1291265"/>
            <a:ext cx="1487513" cy="373290"/>
            <a:chOff x="6218688" y="2213541"/>
            <a:chExt cx="1014154" cy="254501"/>
          </a:xfrm>
        </p:grpSpPr>
        <p:grpSp>
          <p:nvGrpSpPr>
            <p:cNvPr id="277" name="Group 276"/>
            <p:cNvGrpSpPr/>
            <p:nvPr/>
          </p:nvGrpSpPr>
          <p:grpSpPr>
            <a:xfrm>
              <a:off x="6227684" y="2340307"/>
              <a:ext cx="277411" cy="127735"/>
              <a:chOff x="1133304" y="3725886"/>
              <a:chExt cx="696002" cy="320480"/>
            </a:xfrm>
          </p:grpSpPr>
          <p:sp>
            <p:nvSpPr>
              <p:cNvPr id="309" name="Content1"/>
              <p:cNvSpPr/>
              <p:nvPr/>
            </p:nvSpPr>
            <p:spPr bwMode="auto">
              <a:xfrm>
                <a:off x="1133304" y="3725886"/>
                <a:ext cx="696002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rPr>
                  <a:t>-</a:t>
                </a:r>
                <a:endParaRPr kumimoji="0" lang="en-US" sz="400" b="0" i="0" u="none" strike="noStrike" kern="0" cap="none" spc="0" normalizeH="0" baseline="0" noProof="0" dirty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10" name="DownArrow1"/>
              <p:cNvSpPr/>
              <p:nvPr/>
            </p:nvSpPr>
            <p:spPr bwMode="auto">
              <a:xfrm rot="5400000">
                <a:off x="1639704" y="3844750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286" name="Group 285"/>
            <p:cNvGrpSpPr/>
            <p:nvPr/>
          </p:nvGrpSpPr>
          <p:grpSpPr>
            <a:xfrm>
              <a:off x="6576184" y="2340293"/>
              <a:ext cx="261827" cy="127735"/>
              <a:chOff x="618244" y="3725852"/>
              <a:chExt cx="656903" cy="320480"/>
            </a:xfrm>
          </p:grpSpPr>
          <p:sp>
            <p:nvSpPr>
              <p:cNvPr id="300" name="Content2"/>
              <p:cNvSpPr/>
              <p:nvPr/>
            </p:nvSpPr>
            <p:spPr bwMode="auto">
              <a:xfrm>
                <a:off x="618244" y="3725852"/>
                <a:ext cx="656903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301" name="DownArrow2"/>
              <p:cNvSpPr/>
              <p:nvPr/>
            </p:nvSpPr>
            <p:spPr bwMode="auto">
              <a:xfrm rot="5400000">
                <a:off x="1093995" y="3844761"/>
                <a:ext cx="60862" cy="76201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grpSp>
          <p:nvGrpSpPr>
            <p:cNvPr id="287" name="Group 286"/>
            <p:cNvGrpSpPr/>
            <p:nvPr/>
          </p:nvGrpSpPr>
          <p:grpSpPr>
            <a:xfrm>
              <a:off x="6905563" y="2340296"/>
              <a:ext cx="327279" cy="127735"/>
              <a:chOff x="507870" y="3733699"/>
              <a:chExt cx="767275" cy="320480"/>
            </a:xfrm>
          </p:grpSpPr>
          <p:sp>
            <p:nvSpPr>
              <p:cNvPr id="298" name="Content3"/>
              <p:cNvSpPr/>
              <p:nvPr/>
            </p:nvSpPr>
            <p:spPr bwMode="auto">
              <a:xfrm>
                <a:off x="507870" y="3733699"/>
                <a:ext cx="767275" cy="320480"/>
              </a:xfrm>
              <a:prstGeom prst="rect">
                <a:avLst/>
              </a:prstGeom>
              <a:ln>
                <a:solidFill>
                  <a:srgbClr val="00AEE5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299" name="DownArrow3"/>
              <p:cNvSpPr/>
              <p:nvPr/>
            </p:nvSpPr>
            <p:spPr bwMode="auto">
              <a:xfrm rot="5400000">
                <a:off x="1129597" y="3844761"/>
                <a:ext cx="60862" cy="76200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sp>
          <p:nvSpPr>
            <p:cNvPr id="295" name="TextBox 294"/>
            <p:cNvSpPr txBox="1"/>
            <p:nvPr/>
          </p:nvSpPr>
          <p:spPr>
            <a:xfrm>
              <a:off x="6218688" y="2213541"/>
              <a:ext cx="281245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Day</a:t>
              </a:r>
            </a:p>
          </p:txBody>
        </p:sp>
        <p:sp>
          <p:nvSpPr>
            <p:cNvPr id="296" name="TextBox 295"/>
            <p:cNvSpPr txBox="1"/>
            <p:nvPr/>
          </p:nvSpPr>
          <p:spPr>
            <a:xfrm>
              <a:off x="6897901" y="2213541"/>
              <a:ext cx="334941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Year</a:t>
              </a:r>
            </a:p>
          </p:txBody>
        </p:sp>
        <p:sp>
          <p:nvSpPr>
            <p:cNvPr id="297" name="TextBox 296"/>
            <p:cNvSpPr txBox="1"/>
            <p:nvPr/>
          </p:nvSpPr>
          <p:spPr>
            <a:xfrm>
              <a:off x="6535013" y="2215036"/>
              <a:ext cx="348244" cy="14688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800" b="1" dirty="0">
                  <a:cs typeface="Segoe UI" panose="020B0502040204020203" pitchFamily="34" charset="0"/>
                </a:rPr>
                <a:t>Month</a:t>
              </a:r>
            </a:p>
          </p:txBody>
        </p:sp>
      </p:grpSp>
      <p:cxnSp>
        <p:nvCxnSpPr>
          <p:cNvPr id="271" name="Divider"/>
          <p:cNvCxnSpPr>
            <a:cxnSpLocks/>
          </p:cNvCxnSpPr>
          <p:nvPr/>
        </p:nvCxnSpPr>
        <p:spPr>
          <a:xfrm>
            <a:off x="4539020" y="2201710"/>
            <a:ext cx="2916263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Divider"/>
          <p:cNvCxnSpPr>
            <a:cxnSpLocks/>
          </p:cNvCxnSpPr>
          <p:nvPr/>
        </p:nvCxnSpPr>
        <p:spPr>
          <a:xfrm>
            <a:off x="4539020" y="1173010"/>
            <a:ext cx="2916263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272"/>
          <p:cNvSpPr txBox="1"/>
          <p:nvPr/>
        </p:nvSpPr>
        <p:spPr>
          <a:xfrm>
            <a:off x="4458609" y="1881323"/>
            <a:ext cx="7907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989898"/>
                </a:solidFill>
              </a:rPr>
              <a:t>End Date:</a:t>
            </a:r>
          </a:p>
        </p:txBody>
      </p:sp>
      <p:sp>
        <p:nvSpPr>
          <p:cNvPr id="274" name="Content1"/>
          <p:cNvSpPr/>
          <p:nvPr/>
        </p:nvSpPr>
        <p:spPr bwMode="auto">
          <a:xfrm>
            <a:off x="4539019" y="2604625"/>
            <a:ext cx="2916263" cy="807367"/>
          </a:xfrm>
          <a:prstGeom prst="rect">
            <a:avLst/>
          </a:prstGeom>
          <a:ln>
            <a:solidFill>
              <a:srgbClr val="00AEE5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09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" b="0" i="0" u="none" strike="noStrike" kern="0" cap="none" spc="0" normalizeH="0" baseline="0" noProof="0" dirty="0">
              <a:ln>
                <a:noFill/>
              </a:ln>
              <a:solidFill>
                <a:srgbClr val="232323"/>
              </a:solidFill>
              <a:effectLst/>
              <a:uLnTx/>
              <a:uFillTx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4539018" y="2610218"/>
            <a:ext cx="2916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050" dirty="0"/>
              <a:t>Have medics on Standby with First Aid Kits</a:t>
            </a:r>
          </a:p>
        </p:txBody>
      </p:sp>
      <p:sp>
        <p:nvSpPr>
          <p:cNvPr id="276" name="TextBox 275"/>
          <p:cNvSpPr txBox="1"/>
          <p:nvPr/>
        </p:nvSpPr>
        <p:spPr>
          <a:xfrm>
            <a:off x="6218304" y="3368448"/>
            <a:ext cx="131371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73 Characters Remaining</a:t>
            </a:r>
          </a:p>
        </p:txBody>
      </p:sp>
      <p:pic>
        <p:nvPicPr>
          <p:cNvPr id="333" name="Picture 332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  <p:sp>
        <p:nvSpPr>
          <p:cNvPr id="257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6655044" y="3896669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23" name="Group 322"/>
          <p:cNvGrpSpPr/>
          <p:nvPr/>
        </p:nvGrpSpPr>
        <p:grpSpPr>
          <a:xfrm>
            <a:off x="6537487" y="3206580"/>
            <a:ext cx="521297" cy="467702"/>
            <a:chOff x="5996154" y="3246735"/>
            <a:chExt cx="521297" cy="467702"/>
          </a:xfrm>
        </p:grpSpPr>
        <p:sp>
          <p:nvSpPr>
            <p:cNvPr id="324" name="TextBox 323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325" name="Arrow: Down 324"/>
            <p:cNvSpPr/>
            <p:nvPr/>
          </p:nvSpPr>
          <p:spPr>
            <a:xfrm>
              <a:off x="6201707" y="3526926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1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6687135" y="3728921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32" name="Picture 33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6038489" y="3697087"/>
            <a:ext cx="1594593" cy="274150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80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401"/>
                            </p:stCondLst>
                            <p:childTnLst>
                              <p:par>
                                <p:cTn id="8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901"/>
                            </p:stCondLst>
                            <p:childTnLst>
                              <p:par>
                                <p:cTn id="12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445 -0.17477 L -1.45833E-6 7.40741E-7 " pathEditMode="fixed" rAng="0" ptsTypes="AA">
                                      <p:cBhvr>
                                        <p:cTn id="1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9" y="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401"/>
                            </p:stCondLst>
                            <p:childTnLst>
                              <p:par>
                                <p:cTn id="1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300" tmFilter="0, 0; .2, .5; .8, .5; 1, 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150" autoRev="1" fill="hold"/>
                                        <p:tgtEl>
                                          <p:spTgt spid="25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701"/>
                            </p:stCondLst>
                            <p:childTnLst>
                              <p:par>
                                <p:cTn id="19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701"/>
                            </p:stCondLst>
                            <p:childTnLst>
                              <p:par>
                                <p:cTn id="22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331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2"/>
                                            </p:cond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801"/>
                            </p:stCondLst>
                            <p:childTnLst>
                              <p:par>
                                <p:cTn id="25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animBg="1"/>
      <p:bldP spid="257" grpId="1" animBg="1"/>
      <p:bldP spid="257" grpId="2" animBg="1"/>
      <p:bldP spid="257" grpId="3" animBg="1"/>
      <p:bldP spid="331" grpId="0" animBg="1"/>
      <p:bldP spid="331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>
            <p:custDataLst>
              <p:custData r:id="rId1"/>
            </p:custDataLst>
          </p:nvPr>
        </p:nvGrpSpPr>
        <p:grpSpPr>
          <a:xfrm>
            <a:off x="3806782" y="120175"/>
            <a:ext cx="4488797" cy="6296628"/>
            <a:chOff x="3806782" y="120175"/>
            <a:chExt cx="4488797" cy="6296628"/>
          </a:xfrm>
        </p:grpSpPr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06782" y="120175"/>
              <a:ext cx="4488797" cy="6296628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6201410" y="4293235"/>
              <a:ext cx="353060" cy="340360"/>
              <a:chOff x="7470140" y="3683635"/>
              <a:chExt cx="353060" cy="340360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7470140" y="3683635"/>
                <a:ext cx="353060" cy="3403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accent4">
                    <a:lumMod val="60000"/>
                    <a:lumOff val="40000"/>
                  </a:schemeClr>
                </a:solidFill>
              </a:ln>
              <a:effectLst>
                <a:outerShdw blurRad="152400" dist="38100" dir="5160000" sx="90000" sy="-19000" rotWithShape="0">
                  <a:prstClr val="black">
                    <a:alpha val="28000"/>
                  </a:prstClr>
                </a:outerShdw>
                <a:reflection stA="45000" endPos="7000" dist="50800" dir="5400000" sy="-100000" algn="bl" rotWithShape="0"/>
                <a:softEdge rad="12700"/>
              </a:effectLst>
              <a:scene3d>
                <a:camera prst="obliqueTopLeft">
                  <a:rot lat="0" lon="21299996" rev="0"/>
                </a:camera>
                <a:lightRig rig="threePt" dir="t"/>
              </a:scene3d>
              <a:sp3d extrusionH="6350" prstMaterial="softEdge">
                <a:bevelT w="25400" h="12700" prst="hardEdge"/>
                <a:bevelB w="6350" prst="angle"/>
              </a:sp3d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wrap="square" lIns="45720" tIns="18288" rIns="0" bIns="0" rtlCol="0" anchor="t"/>
              <a:lstStyle/>
              <a:p>
                <a:r>
                  <a:rPr lang="en-US" sz="400" dirty="0">
                    <a:solidFill>
                      <a:schemeClr val="tx1"/>
                    </a:solidFill>
                    <a:effectLst>
                      <a:outerShdw blurRad="50800" dist="38100" dir="13500000" algn="br" rotWithShape="0">
                        <a:prstClr val="black">
                          <a:alpha val="40000"/>
                        </a:prstClr>
                      </a:outerShdw>
                    </a:effectLst>
                  </a:rPr>
                  <a:t>Task Planner</a:t>
                </a:r>
              </a:p>
              <a:p>
                <a:r>
                  <a:rPr lang="en-US" sz="400" dirty="0">
                    <a:solidFill>
                      <a:schemeClr val="tx1"/>
                    </a:solidFill>
                    <a:effectLst>
                      <a:outerShdw blurRad="50800" dist="38100" dir="13500000" algn="br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: d/m/y</a:t>
                </a:r>
              </a:p>
              <a:p>
                <a:r>
                  <a:rPr lang="en-US" sz="400" dirty="0">
                    <a:solidFill>
                      <a:schemeClr val="tx1"/>
                    </a:solidFill>
                    <a:effectLst>
                      <a:outerShdw blurRad="50800" dist="38100" dir="13500000" algn="br" rotWithShape="0">
                        <a:prstClr val="black">
                          <a:alpha val="40000"/>
                        </a:prstClr>
                      </a:outerShdw>
                    </a:effectLst>
                  </a:rPr>
                  <a:t>End   : d/m/y</a:t>
                </a:r>
              </a:p>
              <a:p>
                <a:pPr>
                  <a:lnSpc>
                    <a:spcPts val="800"/>
                  </a:lnSpc>
                </a:pPr>
                <a:r>
                  <a:rPr lang="en-US" sz="400" dirty="0">
                    <a:solidFill>
                      <a:schemeClr val="tx1"/>
                    </a:solidFill>
                    <a:effectLst>
                      <a:outerShdw blurRad="50800" dist="38100" dir="13500000" algn="br" rotWithShape="0">
                        <a:prstClr val="black">
                          <a:alpha val="40000"/>
                        </a:prstClr>
                      </a:outerShdw>
                    </a:effectLst>
                  </a:rPr>
                  <a:t>      Status</a:t>
                </a: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7504748" y="3897630"/>
                <a:ext cx="283844" cy="102870"/>
              </a:xfrm>
              <a:prstGeom prst="rect">
                <a:avLst/>
              </a:prstGeom>
              <a:solidFill>
                <a:srgbClr val="92D050">
                  <a:alpha val="59000"/>
                </a:srgbClr>
              </a:solidFill>
              <a:ln w="9525" cmpd="sng">
                <a:solidFill>
                  <a:schemeClr val="accent4">
                    <a:lumMod val="75000"/>
                  </a:schemeClr>
                </a:solidFill>
              </a:ln>
              <a:effectLst/>
              <a:scene3d>
                <a:camera prst="obliqueTopLeft">
                  <a:rot lat="0" lon="21299999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7646671" y="3830955"/>
                <a:ext cx="141922" cy="45719"/>
              </a:xfrm>
              <a:prstGeom prst="rect">
                <a:avLst/>
              </a:prstGeom>
              <a:solidFill>
                <a:schemeClr val="accent1">
                  <a:alpha val="0"/>
                </a:schemeClr>
              </a:solidFill>
              <a:ln w="6350">
                <a:solidFill>
                  <a:schemeClr val="accent4">
                    <a:lumMod val="75000"/>
                  </a:schemeClr>
                </a:solidFill>
              </a:ln>
              <a:effectLst>
                <a:reflection blurRad="38100" stA="45000" endPos="65000" dist="50800" dir="5400000" sy="-100000" algn="bl" rotWithShape="0"/>
              </a:effectLst>
              <a:scene3d>
                <a:camera prst="obliqueTopLeft">
                  <a:rot lat="0" lon="21299999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7646671" y="3769995"/>
                <a:ext cx="141922" cy="45719"/>
              </a:xfrm>
              <a:prstGeom prst="rect">
                <a:avLst/>
              </a:prstGeom>
              <a:solidFill>
                <a:schemeClr val="accent1">
                  <a:alpha val="0"/>
                </a:schemeClr>
              </a:solidFill>
              <a:ln w="6350">
                <a:solidFill>
                  <a:schemeClr val="accent4">
                    <a:lumMod val="75000"/>
                  </a:schemeClr>
                </a:solidFill>
              </a:ln>
              <a:effectLst>
                <a:reflection blurRad="38100" stA="45000" endPos="65000" dist="50800" dir="5400000" sy="-100000" algn="bl" rotWithShape="0"/>
              </a:effectLst>
              <a:scene3d>
                <a:camera prst="obliqueTopLeft">
                  <a:rot lat="0" lon="21299999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3820034" y="120175"/>
            <a:ext cx="4491758" cy="6296628"/>
            <a:chOff x="3820034" y="120175"/>
            <a:chExt cx="4491758" cy="6296628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0034" y="120175"/>
              <a:ext cx="4491758" cy="6296628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5722620" y="335280"/>
              <a:ext cx="621030" cy="152711"/>
            </a:xfrm>
            <a:prstGeom prst="rect">
              <a:avLst/>
            </a:prstGeom>
            <a:solidFill>
              <a:srgbClr val="525459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503" y="-592692"/>
            <a:ext cx="5508820" cy="8053666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722620" y="335280"/>
            <a:ext cx="621030" cy="152711"/>
          </a:xfrm>
          <a:prstGeom prst="rect">
            <a:avLst/>
          </a:prstGeom>
          <a:solidFill>
            <a:srgbClr val="52545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700078" y="-316097"/>
            <a:ext cx="742632" cy="152711"/>
          </a:xfrm>
          <a:prstGeom prst="rect">
            <a:avLst/>
          </a:prstGeom>
          <a:solidFill>
            <a:srgbClr val="52545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8896" y="231494"/>
            <a:ext cx="3171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</p:txBody>
      </p:sp>
    </p:spTree>
    <p:extLst>
      <p:ext uri="{BB962C8B-B14F-4D97-AF65-F5344CB8AC3E}">
        <p14:creationId xmlns:p14="http://schemas.microsoft.com/office/powerpoint/2010/main" val="321958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50" fill="hold"/>
                                        <p:tgtEl>
                                          <p:spTgt spid="19"/>
                                        </p:tgtEl>
                                      </p:cBhvr>
                                      <p:by x="123000" y="123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roup 477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479" name="Group 478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484" name="Straight Connector 483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5" name="Straight Connector 484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0" name="Group 479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482" name="Cube 481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483" name="Rectangle 482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481" name="Rectangle 480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8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sp>
        <p:nvSpPr>
          <p:cNvPr id="486" name="Rectangle 485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70D128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A6A6A6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7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6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5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4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2"/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1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/>
              <a:t>Enter Task Details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3" name="Picture 332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  <p:pic>
        <p:nvPicPr>
          <p:cNvPr id="332" name="Picture 331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grpSp>
        <p:nvGrpSpPr>
          <p:cNvPr id="412" name="Group 411"/>
          <p:cNvGrpSpPr/>
          <p:nvPr/>
        </p:nvGrpSpPr>
        <p:grpSpPr>
          <a:xfrm>
            <a:off x="4428473" y="451798"/>
            <a:ext cx="3205217" cy="3519439"/>
            <a:chOff x="4427866" y="451798"/>
            <a:chExt cx="3205217" cy="3519439"/>
          </a:xfrm>
        </p:grpSpPr>
        <p:sp>
          <p:nvSpPr>
            <p:cNvPr id="413" name="Rectangle 412"/>
            <p:cNvSpPr/>
            <p:nvPr/>
          </p:nvSpPr>
          <p:spPr>
            <a:xfrm>
              <a:off x="4427867" y="451798"/>
              <a:ext cx="3205216" cy="3519439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4" name="TextBox 413"/>
            <p:cNvSpPr txBox="1"/>
            <p:nvPr/>
          </p:nvSpPr>
          <p:spPr>
            <a:xfrm>
              <a:off x="4427866" y="498394"/>
              <a:ext cx="32052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AEE5"/>
                  </a:solidFill>
                </a:rPr>
                <a:t>New [End -&gt; Start] Dependent Task</a:t>
              </a:r>
            </a:p>
          </p:txBody>
        </p:sp>
        <p:sp>
          <p:nvSpPr>
            <p:cNvPr id="415" name="TextBox 414"/>
            <p:cNvSpPr txBox="1"/>
            <p:nvPr/>
          </p:nvSpPr>
          <p:spPr>
            <a:xfrm>
              <a:off x="4458609" y="2329414"/>
              <a:ext cx="8989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Description</a:t>
              </a:r>
            </a:p>
          </p:txBody>
        </p:sp>
        <p:sp>
          <p:nvSpPr>
            <p:cNvPr id="416" name="TextBox 415"/>
            <p:cNvSpPr txBox="1"/>
            <p:nvPr/>
          </p:nvSpPr>
          <p:spPr>
            <a:xfrm>
              <a:off x="6030475" y="3697087"/>
              <a:ext cx="1602607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Done</a:t>
              </a:r>
            </a:p>
          </p:txBody>
        </p:sp>
        <p:sp>
          <p:nvSpPr>
            <p:cNvPr id="417" name="TextBox 416"/>
            <p:cNvSpPr txBox="1"/>
            <p:nvPr/>
          </p:nvSpPr>
          <p:spPr>
            <a:xfrm>
              <a:off x="4427866" y="3697087"/>
              <a:ext cx="1602608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Cancel</a:t>
              </a:r>
            </a:p>
          </p:txBody>
        </p:sp>
        <p:sp>
          <p:nvSpPr>
            <p:cNvPr id="418" name="TextBox 417"/>
            <p:cNvSpPr txBox="1"/>
            <p:nvPr/>
          </p:nvSpPr>
          <p:spPr>
            <a:xfrm>
              <a:off x="4458609" y="947906"/>
              <a:ext cx="11117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ysClr val="windowText" lastClr="000000"/>
                  </a:solidFill>
                </a:rPr>
                <a:t>Medic Standby</a:t>
              </a:r>
            </a:p>
          </p:txBody>
        </p:sp>
        <p:cxnSp>
          <p:nvCxnSpPr>
            <p:cNvPr id="419" name="Divider"/>
            <p:cNvCxnSpPr>
              <a:cxnSpLocks/>
            </p:cNvCxnSpPr>
            <p:nvPr/>
          </p:nvCxnSpPr>
          <p:spPr>
            <a:xfrm>
              <a:off x="4539020" y="1721650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0" name="Group 419"/>
            <p:cNvGrpSpPr/>
            <p:nvPr/>
          </p:nvGrpSpPr>
          <p:grpSpPr>
            <a:xfrm>
              <a:off x="5967770" y="1761056"/>
              <a:ext cx="1487513" cy="373290"/>
              <a:chOff x="6218688" y="2213541"/>
              <a:chExt cx="1014154" cy="254501"/>
            </a:xfrm>
          </p:grpSpPr>
          <p:grpSp>
            <p:nvGrpSpPr>
              <p:cNvPr id="444" name="Group 443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454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55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45" name="Group 444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452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453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46" name="Group 445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450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451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47" name="TextBox 446"/>
              <p:cNvSpPr txBox="1"/>
              <p:nvPr/>
            </p:nvSpPr>
            <p:spPr>
              <a:xfrm>
                <a:off x="6218688" y="2213541"/>
                <a:ext cx="281245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448" name="TextBox 447"/>
              <p:cNvSpPr txBox="1"/>
              <p:nvPr/>
            </p:nvSpPr>
            <p:spPr>
              <a:xfrm>
                <a:off x="6897901" y="2213541"/>
                <a:ext cx="334941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449" name="TextBox 448"/>
              <p:cNvSpPr txBox="1"/>
              <p:nvPr/>
            </p:nvSpPr>
            <p:spPr>
              <a:xfrm>
                <a:off x="6535013" y="2215036"/>
                <a:ext cx="348244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421" name="TextBox 420"/>
            <p:cNvSpPr txBox="1"/>
            <p:nvPr/>
          </p:nvSpPr>
          <p:spPr>
            <a:xfrm>
              <a:off x="4458609" y="1411532"/>
              <a:ext cx="852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Start Date:</a:t>
              </a:r>
            </a:p>
          </p:txBody>
        </p:sp>
        <p:grpSp>
          <p:nvGrpSpPr>
            <p:cNvPr id="422" name="Group 421"/>
            <p:cNvGrpSpPr/>
            <p:nvPr/>
          </p:nvGrpSpPr>
          <p:grpSpPr>
            <a:xfrm>
              <a:off x="5967770" y="1291265"/>
              <a:ext cx="1487513" cy="373290"/>
              <a:chOff x="6218688" y="2213541"/>
              <a:chExt cx="1014154" cy="254501"/>
            </a:xfrm>
          </p:grpSpPr>
          <p:grpSp>
            <p:nvGrpSpPr>
              <p:cNvPr id="432" name="Group 43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44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33" name="Group 43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440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441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34" name="Group 43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438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solidFill>
                    <a:srgbClr val="00AEE5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439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35" name="TextBox 434"/>
              <p:cNvSpPr txBox="1"/>
              <p:nvPr/>
            </p:nvSpPr>
            <p:spPr>
              <a:xfrm>
                <a:off x="6218688" y="2213541"/>
                <a:ext cx="281245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436" name="TextBox 435"/>
              <p:cNvSpPr txBox="1"/>
              <p:nvPr/>
            </p:nvSpPr>
            <p:spPr>
              <a:xfrm>
                <a:off x="6897901" y="2213541"/>
                <a:ext cx="334941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437" name="TextBox 436"/>
              <p:cNvSpPr txBox="1"/>
              <p:nvPr/>
            </p:nvSpPr>
            <p:spPr>
              <a:xfrm>
                <a:off x="6535013" y="2215036"/>
                <a:ext cx="348244" cy="14688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800" b="1" dirty="0"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cxnSp>
          <p:nvCxnSpPr>
            <p:cNvPr id="423" name="Divider"/>
            <p:cNvCxnSpPr>
              <a:cxnSpLocks/>
            </p:cNvCxnSpPr>
            <p:nvPr/>
          </p:nvCxnSpPr>
          <p:spPr>
            <a:xfrm>
              <a:off x="4539020" y="2201710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Divider"/>
            <p:cNvCxnSpPr>
              <a:cxnSpLocks/>
            </p:cNvCxnSpPr>
            <p:nvPr/>
          </p:nvCxnSpPr>
          <p:spPr>
            <a:xfrm>
              <a:off x="4539020" y="1173010"/>
              <a:ext cx="2916263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TextBox 424"/>
            <p:cNvSpPr txBox="1"/>
            <p:nvPr/>
          </p:nvSpPr>
          <p:spPr>
            <a:xfrm>
              <a:off x="4458609" y="1881323"/>
              <a:ext cx="7907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End Date:</a:t>
              </a:r>
            </a:p>
          </p:txBody>
        </p:sp>
        <p:sp>
          <p:nvSpPr>
            <p:cNvPr id="426" name="Content1"/>
            <p:cNvSpPr/>
            <p:nvPr/>
          </p:nvSpPr>
          <p:spPr bwMode="auto">
            <a:xfrm>
              <a:off x="4539019" y="2604625"/>
              <a:ext cx="2916263" cy="807367"/>
            </a:xfrm>
            <a:prstGeom prst="rect">
              <a:avLst/>
            </a:prstGeom>
            <a:ln>
              <a:solidFill>
                <a:srgbClr val="00AEE5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099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0" i="0" u="none" strike="noStrike" kern="0" cap="none" spc="0" normalizeH="0" baseline="0" noProof="0" dirty="0">
                <a:ln>
                  <a:noFill/>
                </a:ln>
                <a:solidFill>
                  <a:srgbClr val="232323"/>
                </a:solidFill>
                <a:effectLst/>
                <a:uLnTx/>
                <a:uFillTx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27" name="TextBox 426"/>
            <p:cNvSpPr txBox="1"/>
            <p:nvPr/>
          </p:nvSpPr>
          <p:spPr>
            <a:xfrm>
              <a:off x="4539018" y="2610218"/>
              <a:ext cx="291626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050" dirty="0"/>
                <a:t>Have medics on Standby with First Aid Kits</a:t>
              </a:r>
            </a:p>
          </p:txBody>
        </p:sp>
        <p:sp>
          <p:nvSpPr>
            <p:cNvPr id="428" name="TextBox 427"/>
            <p:cNvSpPr txBox="1"/>
            <p:nvPr/>
          </p:nvSpPr>
          <p:spPr>
            <a:xfrm>
              <a:off x="6218304" y="3368448"/>
              <a:ext cx="131371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800" dirty="0"/>
                <a:t>73 Characters Remaining</a:t>
              </a:r>
            </a:p>
          </p:txBody>
        </p:sp>
        <p:cxnSp>
          <p:nvCxnSpPr>
            <p:cNvPr id="429" name="Straight Connector 428"/>
            <p:cNvCxnSpPr>
              <a:cxnSpLocks/>
            </p:cNvCxnSpPr>
            <p:nvPr/>
          </p:nvCxnSpPr>
          <p:spPr>
            <a:xfrm>
              <a:off x="4432436" y="827883"/>
              <a:ext cx="3200647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Divider"/>
            <p:cNvCxnSpPr>
              <a:cxnSpLocks/>
            </p:cNvCxnSpPr>
            <p:nvPr/>
          </p:nvCxnSpPr>
          <p:spPr>
            <a:xfrm>
              <a:off x="4427867" y="3697087"/>
              <a:ext cx="3205216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Divider"/>
            <p:cNvCxnSpPr>
              <a:cxnSpLocks/>
            </p:cNvCxnSpPr>
            <p:nvPr/>
          </p:nvCxnSpPr>
          <p:spPr>
            <a:xfrm flipV="1">
              <a:off x="6030475" y="3697087"/>
              <a:ext cx="0" cy="27415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6" name="Group 455"/>
          <p:cNvGrpSpPr/>
          <p:nvPr/>
        </p:nvGrpSpPr>
        <p:grpSpPr>
          <a:xfrm>
            <a:off x="5217132" y="2661113"/>
            <a:ext cx="1686616" cy="877590"/>
            <a:chOff x="2447015" y="1915660"/>
            <a:chExt cx="3749040" cy="1950720"/>
          </a:xfrm>
        </p:grpSpPr>
        <p:grpSp>
          <p:nvGrpSpPr>
            <p:cNvPr id="457" name="Group 456"/>
            <p:cNvGrpSpPr/>
            <p:nvPr/>
          </p:nvGrpSpPr>
          <p:grpSpPr>
            <a:xfrm>
              <a:off x="2447015" y="1915660"/>
              <a:ext cx="3749040" cy="1950720"/>
              <a:chOff x="6310355" y="1915660"/>
              <a:chExt cx="3749040" cy="1950720"/>
            </a:xfrm>
          </p:grpSpPr>
          <p:sp>
            <p:nvSpPr>
              <p:cNvPr id="460" name="Rectangle 459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61" name="TextBox 460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462" name="Straight Connector 461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8" name="Progress"/>
            <p:cNvSpPr/>
            <p:nvPr/>
          </p:nvSpPr>
          <p:spPr>
            <a:xfrm>
              <a:off x="2656110" y="3033689"/>
              <a:ext cx="553900" cy="553901"/>
            </a:xfrm>
            <a:prstGeom prst="blockArc">
              <a:avLst>
                <a:gd name="adj1" fmla="val 16200000"/>
                <a:gd name="adj2" fmla="val 10800000"/>
                <a:gd name="adj3" fmla="val 10000"/>
              </a:avLst>
            </a:prstGeom>
            <a:solidFill>
              <a:srgbClr val="00AEE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59" name="TextBox 458"/>
            <p:cNvSpPr txBox="1"/>
            <p:nvPr/>
          </p:nvSpPr>
          <p:spPr>
            <a:xfrm>
              <a:off x="3351219" y="3037470"/>
              <a:ext cx="2756848" cy="547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grpSp>
        <p:nvGrpSpPr>
          <p:cNvPr id="463" name="Group 462"/>
          <p:cNvGrpSpPr/>
          <p:nvPr/>
        </p:nvGrpSpPr>
        <p:grpSpPr>
          <a:xfrm>
            <a:off x="5217132" y="2661113"/>
            <a:ext cx="1686616" cy="877590"/>
            <a:chOff x="7379940" y="4297235"/>
            <a:chExt cx="1686616" cy="877590"/>
          </a:xfrm>
        </p:grpSpPr>
        <p:grpSp>
          <p:nvGrpSpPr>
            <p:cNvPr id="464" name="Group 463"/>
            <p:cNvGrpSpPr/>
            <p:nvPr/>
          </p:nvGrpSpPr>
          <p:grpSpPr>
            <a:xfrm>
              <a:off x="7379940" y="4297235"/>
              <a:ext cx="1686616" cy="877590"/>
              <a:chOff x="6310355" y="1915660"/>
              <a:chExt cx="3749040" cy="1950720"/>
            </a:xfrm>
          </p:grpSpPr>
          <p:sp>
            <p:nvSpPr>
              <p:cNvPr id="466" name="Rectangle 465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67" name="TextBox 466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468" name="Straight Connector 467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5" name="TextBox 464"/>
            <p:cNvSpPr txBox="1"/>
            <p:nvPr/>
          </p:nvSpPr>
          <p:spPr>
            <a:xfrm>
              <a:off x="7786723" y="4801915"/>
              <a:ext cx="1240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Updating …</a:t>
              </a:r>
            </a:p>
          </p:txBody>
        </p:sp>
      </p:grpSp>
      <p:sp>
        <p:nvSpPr>
          <p:cNvPr id="469" name="Progress"/>
          <p:cNvSpPr/>
          <p:nvPr/>
        </p:nvSpPr>
        <p:spPr>
          <a:xfrm>
            <a:off x="5311200" y="3164092"/>
            <a:ext cx="249188" cy="249189"/>
          </a:xfrm>
          <a:prstGeom prst="blockArc">
            <a:avLst>
              <a:gd name="adj1" fmla="val 16200000"/>
              <a:gd name="adj2" fmla="val 10800000"/>
              <a:gd name="adj3" fmla="val 10000"/>
            </a:avLst>
          </a:prstGeom>
          <a:solidFill>
            <a:srgbClr val="00AEE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26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5"/>
                                            </p:cond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7" dur="1000" fill="hold"/>
                                        <p:tgtEl>
                                          <p:spTgt spid="4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1" presetClass="exit" presetSubtype="0" fill="hold" grpId="2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animBg="1"/>
      <p:bldP spid="469" grpId="0" animBg="1"/>
      <p:bldP spid="469" grpId="1" animBg="1"/>
      <p:bldP spid="469" grpId="2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roup 210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212" name="Group 211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217" name="Straight Connector 216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3" name="Group 212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215" name="Cube 214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214" name="Rectangle 213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12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11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10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9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8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6"/>
                  <p:custData r:id="rId7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5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Remove Dependency</a:t>
            </a:r>
          </a:p>
        </p:txBody>
      </p:sp>
      <p:pic>
        <p:nvPicPr>
          <p:cNvPr id="332" name="Picture 33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55" name="Rectangle 254"/>
          <p:cNvSpPr/>
          <p:nvPr/>
        </p:nvSpPr>
        <p:spPr>
          <a:xfrm>
            <a:off x="3761285" y="2972022"/>
            <a:ext cx="906150" cy="30818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Medic Standby</a:t>
            </a:r>
          </a:p>
        </p:txBody>
      </p:sp>
      <p:grpSp>
        <p:nvGrpSpPr>
          <p:cNvPr id="256" name="Group 255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257" name="Group 256"/>
            <p:cNvGrpSpPr/>
            <p:nvPr>
              <p:custDataLst>
                <p:custData r:id="rId3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264" name="Straight Connector 263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8" name="Rectangle 257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259" name="Group 258"/>
            <p:cNvGrpSpPr/>
            <p:nvPr>
              <p:custDataLst>
                <p:custData r:id="rId4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261" name="Straight Connector 260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60" name="Picture 259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sp>
        <p:nvSpPr>
          <p:cNvPr id="267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2870658" y="3160647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8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4053983" y="3045005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9" name="Group 268"/>
          <p:cNvGrpSpPr/>
          <p:nvPr/>
        </p:nvGrpSpPr>
        <p:grpSpPr>
          <a:xfrm>
            <a:off x="3885360" y="2260552"/>
            <a:ext cx="630302" cy="655916"/>
            <a:chOff x="5941653" y="3246735"/>
            <a:chExt cx="630302" cy="655916"/>
          </a:xfrm>
        </p:grpSpPr>
        <p:sp>
          <p:nvSpPr>
            <p:cNvPr id="270" name="TextBox 269"/>
            <p:cNvSpPr txBox="1"/>
            <p:nvPr/>
          </p:nvSpPr>
          <p:spPr>
            <a:xfrm>
              <a:off x="5941653" y="3246735"/>
              <a:ext cx="6303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Drag</a:t>
              </a:r>
            </a:p>
            <a:p>
              <a:pPr algn="ctr"/>
              <a:r>
                <a:rPr lang="en-US" sz="1400" dirty="0"/>
                <a:t>(Click)</a:t>
              </a:r>
            </a:p>
          </p:txBody>
        </p:sp>
        <p:sp>
          <p:nvSpPr>
            <p:cNvPr id="271" name="Arrow: Down 270"/>
            <p:cNvSpPr/>
            <p:nvPr/>
          </p:nvSpPr>
          <p:spPr>
            <a:xfrm>
              <a:off x="6202747" y="3715140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3761285" y="2972022"/>
            <a:ext cx="913599" cy="308184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</p:spTree>
    <p:extLst>
      <p:ext uri="{BB962C8B-B14F-4D97-AF65-F5344CB8AC3E}">
        <p14:creationId xmlns:p14="http://schemas.microsoft.com/office/powerpoint/2010/main" val="1085261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1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81481E-6 L 0.09402 -1.85185E-6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01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6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3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3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268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4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" grpId="0" animBg="1"/>
      <p:bldP spid="267" grpId="1" animBg="1"/>
      <p:bldP spid="267" grpId="2" animBg="1"/>
      <p:bldP spid="267" grpId="3" animBg="1"/>
      <p:bldP spid="268" grpId="0" animBg="1"/>
      <p:bldP spid="268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roup 297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299" name="Group 298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311" name="Straight Connector 310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0" name="Group 299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309" name="Cube 308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10" name="Rectangle 309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301" name="Rectangle 300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11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10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9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8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7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5"/>
                  <p:custData r:id="rId6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4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313" name="Rectangle 312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Remove Dependency</a:t>
            </a:r>
          </a:p>
        </p:txBody>
      </p:sp>
      <p:pic>
        <p:nvPicPr>
          <p:cNvPr id="332" name="Picture 33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55" name="Rectangle 254"/>
          <p:cNvSpPr/>
          <p:nvPr/>
        </p:nvSpPr>
        <p:spPr>
          <a:xfrm>
            <a:off x="3761285" y="2972022"/>
            <a:ext cx="906150" cy="30818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Medic Standby</a:t>
            </a:r>
          </a:p>
        </p:txBody>
      </p:sp>
      <p:grpSp>
        <p:nvGrpSpPr>
          <p:cNvPr id="256" name="Group 255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257" name="Group 256"/>
            <p:cNvGrpSpPr/>
            <p:nvPr>
              <p:custDataLst>
                <p:custData r:id="rId2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264" name="Straight Connector 263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8" name="Rectangle 257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259" name="Group 258"/>
            <p:cNvGrpSpPr/>
            <p:nvPr>
              <p:custDataLst>
                <p:custData r:id="rId3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261" name="Straight Connector 260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60" name="Picture 259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214" name="Group 213"/>
          <p:cNvGrpSpPr/>
          <p:nvPr/>
        </p:nvGrpSpPr>
        <p:grpSpPr>
          <a:xfrm>
            <a:off x="3760085" y="2975047"/>
            <a:ext cx="906150" cy="308184"/>
            <a:chOff x="3761285" y="2972022"/>
            <a:chExt cx="906150" cy="308184"/>
          </a:xfrm>
        </p:grpSpPr>
        <p:sp>
          <p:nvSpPr>
            <p:cNvPr id="215" name="Rectangle 214"/>
            <p:cNvSpPr/>
            <p:nvPr/>
          </p:nvSpPr>
          <p:spPr>
            <a:xfrm>
              <a:off x="3761285" y="2972022"/>
              <a:ext cx="906150" cy="308184"/>
            </a:xfrm>
            <a:prstGeom prst="rect">
              <a:avLst/>
            </a:prstGeom>
            <a:solidFill>
              <a:srgbClr val="FF0000">
                <a:alpha val="50000"/>
              </a:srgbClr>
            </a:solidFill>
            <a:ln>
              <a:solidFill>
                <a:schemeClr val="tx1">
                  <a:alpha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Medic Standby</a:t>
              </a:r>
            </a:p>
          </p:txBody>
        </p:sp>
        <p:pic>
          <p:nvPicPr>
            <p:cNvPr id="216" name="Picture 215" descr="C:\Users\t-dantay\Documents\First24\cursorhand1.png"/>
            <p:cNvPicPr>
              <a:picLocks noChangeAspect="1" noChangeArrowheads="1"/>
            </p:cNvPicPr>
            <p:nvPr>
              <p:custDataLst>
                <p:custData r:id="rId1"/>
              </p:custDataLst>
            </p:nvPr>
          </p:nvPicPr>
          <p:blipFill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6088" y="3030434"/>
              <a:ext cx="200417" cy="228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7" name="Rectangle 216"/>
          <p:cNvSpPr/>
          <p:nvPr/>
        </p:nvSpPr>
        <p:spPr>
          <a:xfrm>
            <a:off x="7440427" y="1316539"/>
            <a:ext cx="906150" cy="30818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Medic Standby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4681344" y="2497041"/>
            <a:ext cx="2834905" cy="1150347"/>
            <a:chOff x="7584736" y="2198747"/>
            <a:chExt cx="2834905" cy="1150347"/>
          </a:xfrm>
        </p:grpSpPr>
        <p:sp>
          <p:nvSpPr>
            <p:cNvPr id="240" name="Rectangle 239"/>
            <p:cNvSpPr/>
            <p:nvPr/>
          </p:nvSpPr>
          <p:spPr>
            <a:xfrm>
              <a:off x="7584736" y="2198747"/>
              <a:ext cx="2834905" cy="1150347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TextBox 240"/>
            <p:cNvSpPr txBox="1"/>
            <p:nvPr/>
          </p:nvSpPr>
          <p:spPr>
            <a:xfrm>
              <a:off x="7600626" y="2245342"/>
              <a:ext cx="22115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AEE5"/>
                  </a:solidFill>
                </a:rPr>
                <a:t>Delete Task</a:t>
              </a:r>
            </a:p>
          </p:txBody>
        </p:sp>
        <p:cxnSp>
          <p:nvCxnSpPr>
            <p:cNvPr id="242" name="Straight Connector 241"/>
            <p:cNvCxnSpPr>
              <a:cxnSpLocks/>
            </p:cNvCxnSpPr>
            <p:nvPr/>
          </p:nvCxnSpPr>
          <p:spPr>
            <a:xfrm>
              <a:off x="7590821" y="2574831"/>
              <a:ext cx="2828820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TextBox 253"/>
            <p:cNvSpPr txBox="1"/>
            <p:nvPr/>
          </p:nvSpPr>
          <p:spPr>
            <a:xfrm>
              <a:off x="7605207" y="2606838"/>
              <a:ext cx="2793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Warning deleting task is permanent!</a:t>
              </a:r>
            </a:p>
            <a:p>
              <a:r>
                <a:rPr lang="en-US" sz="1200" dirty="0"/>
                <a:t>Are you sure you want to delete this task?</a:t>
              </a:r>
            </a:p>
          </p:txBody>
        </p:sp>
        <p:grpSp>
          <p:nvGrpSpPr>
            <p:cNvPr id="272" name="Group 271"/>
            <p:cNvGrpSpPr/>
            <p:nvPr/>
          </p:nvGrpSpPr>
          <p:grpSpPr>
            <a:xfrm>
              <a:off x="7584736" y="3068503"/>
              <a:ext cx="2834904" cy="271535"/>
              <a:chOff x="4729452" y="3879840"/>
              <a:chExt cx="2128547" cy="271535"/>
            </a:xfrm>
          </p:grpSpPr>
          <p:sp>
            <p:nvSpPr>
              <p:cNvPr id="273" name="TextBox 272"/>
              <p:cNvSpPr txBox="1"/>
              <p:nvPr/>
            </p:nvSpPr>
            <p:spPr>
              <a:xfrm>
                <a:off x="5793726" y="3880480"/>
                <a:ext cx="1064273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Yes</a:t>
                </a:r>
              </a:p>
            </p:txBody>
          </p:sp>
          <p:sp>
            <p:nvSpPr>
              <p:cNvPr id="274" name="TextBox 273"/>
              <p:cNvSpPr txBox="1"/>
              <p:nvPr/>
            </p:nvSpPr>
            <p:spPr>
              <a:xfrm>
                <a:off x="4741383" y="3880480"/>
                <a:ext cx="1052342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No</a:t>
                </a:r>
              </a:p>
            </p:txBody>
          </p:sp>
          <p:cxnSp>
            <p:nvCxnSpPr>
              <p:cNvPr id="275" name="Divider"/>
              <p:cNvCxnSpPr>
                <a:cxnSpLocks/>
              </p:cNvCxnSpPr>
              <p:nvPr/>
            </p:nvCxnSpPr>
            <p:spPr>
              <a:xfrm>
                <a:off x="4729452" y="3879840"/>
                <a:ext cx="2128547" cy="0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Divider"/>
              <p:cNvCxnSpPr>
                <a:cxnSpLocks/>
              </p:cNvCxnSpPr>
              <p:nvPr/>
            </p:nvCxnSpPr>
            <p:spPr>
              <a:xfrm flipV="1">
                <a:off x="5793726" y="3880480"/>
                <a:ext cx="0" cy="270895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12257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5.55112E-17 L 0.30196 -0.2435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91" y="-1217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7" grpId="0" animBg="1"/>
      <p:bldP spid="27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roup 285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287" name="Group 286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299" name="Straight Connector 298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5" name="Group 294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297" name="Cube 296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98" name="Rectangle 297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12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11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10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9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8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6"/>
                  <p:custData r:id="rId7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5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Remove Dependency</a:t>
            </a:r>
          </a:p>
        </p:txBody>
      </p:sp>
      <p:pic>
        <p:nvPicPr>
          <p:cNvPr id="332" name="Picture 33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301" name="Rectangle 300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255" name="Rectangle 254"/>
          <p:cNvSpPr/>
          <p:nvPr/>
        </p:nvSpPr>
        <p:spPr>
          <a:xfrm>
            <a:off x="3761285" y="2972022"/>
            <a:ext cx="906150" cy="30818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Medic Standby</a:t>
            </a:r>
          </a:p>
        </p:txBody>
      </p:sp>
      <p:grpSp>
        <p:nvGrpSpPr>
          <p:cNvPr id="256" name="Group 255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257" name="Group 256"/>
            <p:cNvGrpSpPr/>
            <p:nvPr>
              <p:custDataLst>
                <p:custData r:id="rId3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264" name="Straight Connector 263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8" name="Rectangle 257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259" name="Group 258"/>
            <p:cNvGrpSpPr/>
            <p:nvPr>
              <p:custDataLst>
                <p:custData r:id="rId4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261" name="Straight Connector 260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60" name="Picture 259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sp>
        <p:nvSpPr>
          <p:cNvPr id="217" name="Rectangle 216"/>
          <p:cNvSpPr/>
          <p:nvPr/>
        </p:nvSpPr>
        <p:spPr>
          <a:xfrm>
            <a:off x="7440427" y="1316539"/>
            <a:ext cx="906150" cy="30818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Medic Standby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4681344" y="2497041"/>
            <a:ext cx="2834905" cy="1150347"/>
            <a:chOff x="7584736" y="2198747"/>
            <a:chExt cx="2834905" cy="1150347"/>
          </a:xfrm>
        </p:grpSpPr>
        <p:sp>
          <p:nvSpPr>
            <p:cNvPr id="240" name="Rectangle 239"/>
            <p:cNvSpPr/>
            <p:nvPr/>
          </p:nvSpPr>
          <p:spPr>
            <a:xfrm>
              <a:off x="7584736" y="2198747"/>
              <a:ext cx="2834905" cy="1150347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TextBox 240"/>
            <p:cNvSpPr txBox="1"/>
            <p:nvPr/>
          </p:nvSpPr>
          <p:spPr>
            <a:xfrm>
              <a:off x="7600626" y="2245342"/>
              <a:ext cx="22115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AEE5"/>
                  </a:solidFill>
                </a:rPr>
                <a:t>Delete Task</a:t>
              </a:r>
            </a:p>
          </p:txBody>
        </p:sp>
        <p:cxnSp>
          <p:nvCxnSpPr>
            <p:cNvPr id="242" name="Straight Connector 241"/>
            <p:cNvCxnSpPr>
              <a:cxnSpLocks/>
            </p:cNvCxnSpPr>
            <p:nvPr/>
          </p:nvCxnSpPr>
          <p:spPr>
            <a:xfrm>
              <a:off x="7590821" y="2574831"/>
              <a:ext cx="2828820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TextBox 253"/>
            <p:cNvSpPr txBox="1"/>
            <p:nvPr/>
          </p:nvSpPr>
          <p:spPr>
            <a:xfrm>
              <a:off x="7605207" y="2606838"/>
              <a:ext cx="2793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Warning deleting task is permanent!</a:t>
              </a:r>
            </a:p>
            <a:p>
              <a:r>
                <a:rPr lang="en-US" sz="1200" dirty="0"/>
                <a:t>Are you sure you want to delete this task?</a:t>
              </a:r>
            </a:p>
          </p:txBody>
        </p:sp>
        <p:grpSp>
          <p:nvGrpSpPr>
            <p:cNvPr id="272" name="Group 271"/>
            <p:cNvGrpSpPr/>
            <p:nvPr/>
          </p:nvGrpSpPr>
          <p:grpSpPr>
            <a:xfrm>
              <a:off x="7584736" y="3068503"/>
              <a:ext cx="2834904" cy="271535"/>
              <a:chOff x="4729452" y="3879840"/>
              <a:chExt cx="2128547" cy="271535"/>
            </a:xfrm>
          </p:grpSpPr>
          <p:sp>
            <p:nvSpPr>
              <p:cNvPr id="273" name="TextBox 272"/>
              <p:cNvSpPr txBox="1"/>
              <p:nvPr/>
            </p:nvSpPr>
            <p:spPr>
              <a:xfrm>
                <a:off x="5793726" y="3880480"/>
                <a:ext cx="1064273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Yes</a:t>
                </a:r>
              </a:p>
            </p:txBody>
          </p:sp>
          <p:sp>
            <p:nvSpPr>
              <p:cNvPr id="274" name="TextBox 273"/>
              <p:cNvSpPr txBox="1"/>
              <p:nvPr/>
            </p:nvSpPr>
            <p:spPr>
              <a:xfrm>
                <a:off x="4741383" y="3880480"/>
                <a:ext cx="1052342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No</a:t>
                </a:r>
              </a:p>
            </p:txBody>
          </p:sp>
          <p:cxnSp>
            <p:nvCxnSpPr>
              <p:cNvPr id="275" name="Divider"/>
              <p:cNvCxnSpPr>
                <a:cxnSpLocks/>
              </p:cNvCxnSpPr>
              <p:nvPr/>
            </p:nvCxnSpPr>
            <p:spPr>
              <a:xfrm>
                <a:off x="4729452" y="3879840"/>
                <a:ext cx="2128547" cy="0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Divider"/>
              <p:cNvCxnSpPr>
                <a:cxnSpLocks/>
              </p:cNvCxnSpPr>
              <p:nvPr/>
            </p:nvCxnSpPr>
            <p:spPr>
              <a:xfrm flipV="1">
                <a:off x="5793726" y="3880480"/>
                <a:ext cx="0" cy="270895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7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7690841" y="1671187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8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6697166" y="3354600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69" name="Group 268"/>
          <p:cNvGrpSpPr/>
          <p:nvPr/>
        </p:nvGrpSpPr>
        <p:grpSpPr>
          <a:xfrm>
            <a:off x="6561573" y="2788747"/>
            <a:ext cx="521297" cy="498692"/>
            <a:chOff x="5996155" y="3403959"/>
            <a:chExt cx="521297" cy="498692"/>
          </a:xfrm>
        </p:grpSpPr>
        <p:sp>
          <p:nvSpPr>
            <p:cNvPr id="270" name="TextBox 269"/>
            <p:cNvSpPr txBox="1"/>
            <p:nvPr/>
          </p:nvSpPr>
          <p:spPr>
            <a:xfrm>
              <a:off x="5996155" y="3403959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71" name="Arrow: Down 270"/>
            <p:cNvSpPr/>
            <p:nvPr/>
          </p:nvSpPr>
          <p:spPr>
            <a:xfrm>
              <a:off x="6202747" y="3715140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6121028" y="3379091"/>
            <a:ext cx="1381377" cy="268297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61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22222E-6 L -0.08581 0.26852 " pathEditMode="fixed" rAng="0" ptsTypes="AA">
                                      <p:cBhvr>
                                        <p:cTn id="26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97" y="1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300" tmFilter="0, 0; .2, .5; .8, .5; 1, 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150" autoRev="1" fill="hold"/>
                                        <p:tgtEl>
                                          <p:spTgt spid="26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800"/>
                            </p:stCondLst>
                            <p:childTnLst>
                              <p:par>
                                <p:cTn id="3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00"/>
                            </p:stCondLst>
                            <p:childTnLst>
                              <p:par>
                                <p:cTn id="35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100" fill="hold"/>
                                        <p:tgtEl>
                                          <p:spTgt spid="268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5"/>
                                            </p:cond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900"/>
                            </p:stCondLst>
                            <p:childTnLst>
                              <p:par>
                                <p:cTn id="38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" grpId="0" animBg="1"/>
      <p:bldP spid="267" grpId="0" animBg="1"/>
      <p:bldP spid="267" grpId="1" animBg="1"/>
      <p:bldP spid="267" grpId="2" animBg="1"/>
      <p:bldP spid="267" grpId="3" animBg="1"/>
      <p:bldP spid="268" grpId="0" animBg="1"/>
      <p:bldP spid="268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roup 285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287" name="Group 286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299" name="Straight Connector 298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5" name="Group 294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297" name="Cube 296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98" name="Rectangle 297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296" name="Rectangle 295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10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313142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My New Plan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9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8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7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6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4"/>
                  <p:custData r:id="rId5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3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95" name="TextBox 194"/>
          <p:cNvSpPr txBox="1"/>
          <p:nvPr/>
        </p:nvSpPr>
        <p:spPr>
          <a:xfrm>
            <a:off x="138896" y="231494"/>
            <a:ext cx="317133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Remove Dependency</a:t>
            </a:r>
          </a:p>
        </p:txBody>
      </p:sp>
      <p:sp>
        <p:nvSpPr>
          <p:cNvPr id="309" name="Rectangle 308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pic>
        <p:nvPicPr>
          <p:cNvPr id="332" name="Picture 33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55" name="Rectangle 254"/>
          <p:cNvSpPr/>
          <p:nvPr/>
        </p:nvSpPr>
        <p:spPr>
          <a:xfrm>
            <a:off x="3761285" y="2972022"/>
            <a:ext cx="906150" cy="30818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Medic Standby</a:t>
            </a:r>
          </a:p>
        </p:txBody>
      </p:sp>
      <p:grpSp>
        <p:nvGrpSpPr>
          <p:cNvPr id="256" name="Group 255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257" name="Group 256"/>
            <p:cNvGrpSpPr/>
            <p:nvPr>
              <p:custDataLst>
                <p:custData r:id="rId1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264" name="Straight Connector 263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8" name="Rectangle 257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259" name="Group 258"/>
            <p:cNvGrpSpPr/>
            <p:nvPr>
              <p:custDataLst>
                <p:custData r:id="rId2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261" name="Straight Connector 260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60" name="Picture 259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sp>
        <p:nvSpPr>
          <p:cNvPr id="217" name="Rectangle 216"/>
          <p:cNvSpPr/>
          <p:nvPr/>
        </p:nvSpPr>
        <p:spPr>
          <a:xfrm>
            <a:off x="7440427" y="1316539"/>
            <a:ext cx="906150" cy="30818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numCol="1" rtlCol="0" anchor="ctr" anchorCtr="1"/>
          <a:lstStyle/>
          <a:p>
            <a:pPr algn="ctr"/>
            <a:r>
              <a:rPr lang="en-US" sz="80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Medic Standby</a:t>
            </a:r>
          </a:p>
        </p:txBody>
      </p:sp>
      <p:sp>
        <p:nvSpPr>
          <p:cNvPr id="277" name="Rectangle 276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9" name="Group 238"/>
          <p:cNvGrpSpPr/>
          <p:nvPr/>
        </p:nvGrpSpPr>
        <p:grpSpPr>
          <a:xfrm>
            <a:off x="4681344" y="2497041"/>
            <a:ext cx="2834905" cy="1150347"/>
            <a:chOff x="7584736" y="2198747"/>
            <a:chExt cx="2834905" cy="1150347"/>
          </a:xfrm>
        </p:grpSpPr>
        <p:sp>
          <p:nvSpPr>
            <p:cNvPr id="240" name="Rectangle 239"/>
            <p:cNvSpPr/>
            <p:nvPr/>
          </p:nvSpPr>
          <p:spPr>
            <a:xfrm>
              <a:off x="7584736" y="2198747"/>
              <a:ext cx="2834905" cy="1150347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TextBox 240"/>
            <p:cNvSpPr txBox="1"/>
            <p:nvPr/>
          </p:nvSpPr>
          <p:spPr>
            <a:xfrm>
              <a:off x="7600626" y="2245342"/>
              <a:ext cx="22115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AEE5"/>
                  </a:solidFill>
                </a:rPr>
                <a:t>Delete Task</a:t>
              </a:r>
            </a:p>
          </p:txBody>
        </p:sp>
        <p:cxnSp>
          <p:nvCxnSpPr>
            <p:cNvPr id="242" name="Straight Connector 241"/>
            <p:cNvCxnSpPr>
              <a:cxnSpLocks/>
            </p:cNvCxnSpPr>
            <p:nvPr/>
          </p:nvCxnSpPr>
          <p:spPr>
            <a:xfrm>
              <a:off x="7590821" y="2574831"/>
              <a:ext cx="2828820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TextBox 253"/>
            <p:cNvSpPr txBox="1"/>
            <p:nvPr/>
          </p:nvSpPr>
          <p:spPr>
            <a:xfrm>
              <a:off x="7605207" y="2606838"/>
              <a:ext cx="2793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Warning deleting task is permanent!</a:t>
              </a:r>
            </a:p>
            <a:p>
              <a:r>
                <a:rPr lang="en-US" sz="1200" dirty="0"/>
                <a:t>Are you sure you want to delete this task?</a:t>
              </a:r>
            </a:p>
          </p:txBody>
        </p:sp>
        <p:grpSp>
          <p:nvGrpSpPr>
            <p:cNvPr id="272" name="Group 271"/>
            <p:cNvGrpSpPr/>
            <p:nvPr/>
          </p:nvGrpSpPr>
          <p:grpSpPr>
            <a:xfrm>
              <a:off x="7584736" y="3068503"/>
              <a:ext cx="2834904" cy="271535"/>
              <a:chOff x="4729452" y="3879840"/>
              <a:chExt cx="2128547" cy="271535"/>
            </a:xfrm>
          </p:grpSpPr>
          <p:sp>
            <p:nvSpPr>
              <p:cNvPr id="273" name="TextBox 272"/>
              <p:cNvSpPr txBox="1"/>
              <p:nvPr/>
            </p:nvSpPr>
            <p:spPr>
              <a:xfrm>
                <a:off x="5793726" y="3880480"/>
                <a:ext cx="1064273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Yes</a:t>
                </a:r>
              </a:p>
            </p:txBody>
          </p:sp>
          <p:sp>
            <p:nvSpPr>
              <p:cNvPr id="274" name="TextBox 273"/>
              <p:cNvSpPr txBox="1"/>
              <p:nvPr/>
            </p:nvSpPr>
            <p:spPr>
              <a:xfrm>
                <a:off x="4741383" y="3880480"/>
                <a:ext cx="1052342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No</a:t>
                </a:r>
              </a:p>
            </p:txBody>
          </p:sp>
          <p:cxnSp>
            <p:nvCxnSpPr>
              <p:cNvPr id="275" name="Divider"/>
              <p:cNvCxnSpPr>
                <a:cxnSpLocks/>
              </p:cNvCxnSpPr>
              <p:nvPr/>
            </p:nvCxnSpPr>
            <p:spPr>
              <a:xfrm>
                <a:off x="4729452" y="3879840"/>
                <a:ext cx="2128547" cy="0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Divider"/>
              <p:cNvCxnSpPr>
                <a:cxnSpLocks/>
              </p:cNvCxnSpPr>
              <p:nvPr/>
            </p:nvCxnSpPr>
            <p:spPr>
              <a:xfrm flipV="1">
                <a:off x="5793726" y="3880480"/>
                <a:ext cx="0" cy="270895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42864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roup 187"/>
          <p:cNvGrpSpPr/>
          <p:nvPr/>
        </p:nvGrpSpPr>
        <p:grpSpPr>
          <a:xfrm>
            <a:off x="3776501" y="618637"/>
            <a:ext cx="2298423" cy="1010796"/>
            <a:chOff x="3776501" y="618637"/>
            <a:chExt cx="2298423" cy="1010796"/>
          </a:xfrm>
        </p:grpSpPr>
        <p:grpSp>
          <p:nvGrpSpPr>
            <p:cNvPr id="189" name="Group 188"/>
            <p:cNvGrpSpPr/>
            <p:nvPr/>
          </p:nvGrpSpPr>
          <p:grpSpPr>
            <a:xfrm>
              <a:off x="3859390" y="871379"/>
              <a:ext cx="2215534" cy="758054"/>
              <a:chOff x="3859390" y="871379"/>
              <a:chExt cx="2215534" cy="758054"/>
            </a:xfrm>
          </p:grpSpPr>
          <p:cxnSp>
            <p:nvCxnSpPr>
              <p:cNvPr id="194" name="Straight Connector 193"/>
              <p:cNvCxnSpPr>
                <a:cxnSpLocks/>
              </p:cNvCxnSpPr>
              <p:nvPr/>
            </p:nvCxnSpPr>
            <p:spPr>
              <a:xfrm flipH="1" flipV="1">
                <a:off x="4542866" y="871379"/>
                <a:ext cx="1532058" cy="758054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/>
              <p:cNvCxnSpPr>
                <a:cxnSpLocks/>
              </p:cNvCxnSpPr>
              <p:nvPr/>
            </p:nvCxnSpPr>
            <p:spPr>
              <a:xfrm flipH="1" flipV="1">
                <a:off x="3859390" y="1209408"/>
                <a:ext cx="1033021" cy="419267"/>
              </a:xfrm>
              <a:prstGeom prst="line">
                <a:avLst/>
              </a:prstGeom>
              <a:ln cmpd="sng">
                <a:prstDash val="lgDash"/>
                <a:head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0" name="Group 189"/>
            <p:cNvGrpSpPr/>
            <p:nvPr/>
          </p:nvGrpSpPr>
          <p:grpSpPr>
            <a:xfrm>
              <a:off x="3776501" y="791759"/>
              <a:ext cx="765120" cy="409386"/>
              <a:chOff x="3709959" y="996834"/>
              <a:chExt cx="765120" cy="409386"/>
            </a:xfrm>
          </p:grpSpPr>
          <p:sp>
            <p:nvSpPr>
              <p:cNvPr id="192" name="Cube 191"/>
              <p:cNvSpPr/>
              <p:nvPr/>
            </p:nvSpPr>
            <p:spPr>
              <a:xfrm flipH="1">
                <a:off x="3709959" y="996834"/>
                <a:ext cx="765120" cy="409386"/>
              </a:xfrm>
              <a:prstGeom prst="cube">
                <a:avLst>
                  <a:gd name="adj" fmla="val 1856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193" name="Rectangle 192"/>
              <p:cNvSpPr/>
              <p:nvPr/>
            </p:nvSpPr>
            <p:spPr>
              <a:xfrm>
                <a:off x="3794761" y="1129770"/>
                <a:ext cx="672412" cy="202003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7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Race</a:t>
                </a:r>
              </a:p>
            </p:txBody>
          </p:sp>
        </p:grpSp>
        <p:sp>
          <p:nvSpPr>
            <p:cNvPr id="191" name="Rectangle 190"/>
            <p:cNvSpPr/>
            <p:nvPr/>
          </p:nvSpPr>
          <p:spPr>
            <a:xfrm>
              <a:off x="3924307" y="618637"/>
              <a:ext cx="505267" cy="2000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Previous</a:t>
              </a:r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10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67C42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  <a:solidFill>
            <a:srgbClr val="A6A6A6"/>
          </a:solidFill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9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grpFill/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8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7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6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4"/>
                  <p:custData r:id="rId5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3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95" name="TextBox 194"/>
          <p:cNvSpPr txBox="1"/>
          <p:nvPr/>
        </p:nvSpPr>
        <p:spPr>
          <a:xfrm>
            <a:off x="138896" y="231494"/>
            <a:ext cx="317133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Remove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Back to Start Race</a:t>
            </a:r>
          </a:p>
        </p:txBody>
      </p:sp>
      <p:pic>
        <p:nvPicPr>
          <p:cNvPr id="332" name="Picture 331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197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2573146" y="3484383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8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4054210" y="869313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199" name="Group 198"/>
          <p:cNvGrpSpPr/>
          <p:nvPr/>
        </p:nvGrpSpPr>
        <p:grpSpPr>
          <a:xfrm>
            <a:off x="3903605" y="302237"/>
            <a:ext cx="521297" cy="458291"/>
            <a:chOff x="5996156" y="3444360"/>
            <a:chExt cx="521297" cy="458291"/>
          </a:xfrm>
        </p:grpSpPr>
        <p:sp>
          <p:nvSpPr>
            <p:cNvPr id="200" name="TextBox 199"/>
            <p:cNvSpPr txBox="1"/>
            <p:nvPr/>
          </p:nvSpPr>
          <p:spPr>
            <a:xfrm>
              <a:off x="5996156" y="3444360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05" name="Arrow: Down 204"/>
            <p:cNvSpPr/>
            <p:nvPr/>
          </p:nvSpPr>
          <p:spPr>
            <a:xfrm>
              <a:off x="6202747" y="3715140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3870960" y="882955"/>
            <a:ext cx="664093" cy="293412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</p:spTree>
    <p:extLst>
      <p:ext uri="{BB962C8B-B14F-4D97-AF65-F5344CB8AC3E}">
        <p14:creationId xmlns:p14="http://schemas.microsoft.com/office/powerpoint/2010/main" val="3565648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1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07407E-6 L 0.11549 -0.35463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8" y="-17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19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8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8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198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9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0" animBg="1"/>
      <p:bldP spid="197" grpId="1" animBg="1"/>
      <p:bldP spid="197" grpId="2" animBg="1"/>
      <p:bldP spid="197" grpId="3" animBg="1"/>
      <p:bldP spid="198" grpId="0" animBg="1"/>
      <p:bldP spid="198" grpId="1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roup 372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</p:grpSpPr>
        <p:sp>
          <p:nvSpPr>
            <p:cNvPr id="378" name="Cube 377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79" name="Group 378"/>
            <p:cNvGrpSpPr/>
            <p:nvPr/>
          </p:nvGrpSpPr>
          <p:grpSpPr>
            <a:xfrm rot="5400000">
              <a:off x="5151435" y="5710351"/>
              <a:ext cx="103247" cy="1420127"/>
              <a:chOff x="3680363" y="2168263"/>
              <a:chExt cx="103247" cy="1420127"/>
            </a:xfrm>
          </p:grpSpPr>
          <p:sp>
            <p:nvSpPr>
              <p:cNvPr id="380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81" name="Slider"/>
              <p:cNvSpPr/>
              <p:nvPr>
                <p:custDataLst>
                  <p:custData r:id="rId8"/>
                </p:custDataLst>
              </p:nvPr>
            </p:nvSpPr>
            <p:spPr>
              <a:xfrm>
                <a:off x="3680363" y="2249447"/>
                <a:ext cx="103242" cy="1252536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84" name="Straight Connector 383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67C422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  <a:solidFill>
            <a:srgbClr val="A6A6A6"/>
          </a:solidFill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7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grpFill/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6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A6A6A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No Date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5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-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 err="1"/>
                <a:t>Todo</a:t>
              </a:r>
              <a:r>
                <a:rPr lang="en-US" sz="900" dirty="0"/>
                <a:t> – plan safety procedures in case of emergency.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FF000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Measures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CDCDCD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748865"/>
              <a:ext cx="103242" cy="74803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>
              <p:custDataLst>
                <p:custData r:id="rId4"/>
              </p:custDataLst>
            </p:nvPr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2750202"/>
              <a:ext cx="103242" cy="748607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2"/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A6A6A6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>
                <p:custDataLst>
                  <p:custData r:id="rId1"/>
                </p:custDataLst>
              </p:nvPr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95" name="TextBox 194"/>
          <p:cNvSpPr txBox="1"/>
          <p:nvPr/>
        </p:nvSpPr>
        <p:spPr>
          <a:xfrm>
            <a:off x="138896" y="231494"/>
            <a:ext cx="317133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Remove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Back to Start Race</a:t>
            </a:r>
          </a:p>
        </p:txBody>
      </p:sp>
      <p:pic>
        <p:nvPicPr>
          <p:cNvPr id="332" name="Picture 33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grpSp>
        <p:nvGrpSpPr>
          <p:cNvPr id="190" name="Group 189"/>
          <p:cNvGrpSpPr/>
          <p:nvPr/>
        </p:nvGrpSpPr>
        <p:grpSpPr>
          <a:xfrm>
            <a:off x="3776501" y="791759"/>
            <a:ext cx="765120" cy="409386"/>
            <a:chOff x="3709959" y="996834"/>
            <a:chExt cx="765120" cy="409386"/>
          </a:xfrm>
        </p:grpSpPr>
        <p:sp>
          <p:nvSpPr>
            <p:cNvPr id="192" name="Cube 191"/>
            <p:cNvSpPr/>
            <p:nvPr/>
          </p:nvSpPr>
          <p:spPr>
            <a:xfrm flipH="1">
              <a:off x="3709959" y="996834"/>
              <a:ext cx="765120" cy="409386"/>
            </a:xfrm>
            <a:prstGeom prst="cube">
              <a:avLst>
                <a:gd name="adj" fmla="val 18567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3794761" y="1129770"/>
              <a:ext cx="672412" cy="202003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7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Start Race</a:t>
              </a:r>
            </a:p>
          </p:txBody>
        </p:sp>
      </p:grpSp>
      <p:sp>
        <p:nvSpPr>
          <p:cNvPr id="211" name="Rectangle 210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</p:spTree>
    <p:extLst>
      <p:ext uri="{BB962C8B-B14F-4D97-AF65-F5344CB8AC3E}">
        <p14:creationId xmlns:p14="http://schemas.microsoft.com/office/powerpoint/2010/main" val="1534808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7037E-7 L 0.10729 0.05023 " pathEditMode="relative" rAng="0" ptsTypes="AA">
                                      <p:cBhvr>
                                        <p:cTn id="6" dur="6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65" y="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" dur="300" fill="hold"/>
                                        <p:tgtEl>
                                          <p:spTgt spid="19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9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8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7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6"/>
              </p:custDataLst>
            </p:nvPr>
          </p:nvGrpSpPr>
          <p:grpSpPr>
            <a:xfrm>
              <a:off x="6218688" y="2224936"/>
              <a:ext cx="1014154" cy="254500"/>
              <a:chOff x="6218688" y="2213541"/>
              <a:chExt cx="1014154" cy="254500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6"/>
                <a:ext cx="277411" cy="127735"/>
                <a:chOff x="1133304" y="3725884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4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Runners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9" name="Rectangle 248"/>
          <p:cNvSpPr/>
          <p:nvPr/>
        </p:nvSpPr>
        <p:spPr>
          <a:xfrm>
            <a:off x="4903350" y="1630855"/>
            <a:ext cx="2343129" cy="579381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r>
              <a:rPr lang="en-US" sz="1000" b="1" i="1" u="sng" dirty="0"/>
              <a:t>Description:</a:t>
            </a:r>
            <a:r>
              <a:rPr lang="en-US" sz="800" b="1" i="1" u="sng" dirty="0"/>
              <a:t> </a:t>
            </a:r>
          </a:p>
          <a:p>
            <a:r>
              <a:rPr lang="en-US" sz="900" dirty="0"/>
              <a:t>Time to race to the mountain</a:t>
            </a:r>
            <a:endParaRPr lang="en-US" sz="800" dirty="0"/>
          </a:p>
        </p:txBody>
      </p:sp>
      <p:sp>
        <p:nvSpPr>
          <p:cNvPr id="251" name="Rectangle 250"/>
          <p:cNvSpPr/>
          <p:nvPr/>
        </p:nvSpPr>
        <p:spPr>
          <a:xfrm>
            <a:off x="4896006" y="1629432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12" name="TextBox 211"/>
          <p:cNvSpPr txBox="1"/>
          <p:nvPr/>
        </p:nvSpPr>
        <p:spPr>
          <a:xfrm>
            <a:off x="138896" y="231494"/>
            <a:ext cx="317133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Remove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Back to Start Race</a:t>
            </a:r>
          </a:p>
          <a:p>
            <a:pPr marL="514350" indent="-514350">
              <a:buAutoNum type="arabicPeriod"/>
            </a:pPr>
            <a:r>
              <a:rPr lang="en-US" sz="2000" dirty="0"/>
              <a:t>View All</a:t>
            </a:r>
          </a:p>
        </p:txBody>
      </p:sp>
      <p:sp>
        <p:nvSpPr>
          <p:cNvPr id="200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1599268" y="3784933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5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6523092" y="1209672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11" name="Group 210"/>
          <p:cNvGrpSpPr/>
          <p:nvPr/>
        </p:nvGrpSpPr>
        <p:grpSpPr>
          <a:xfrm>
            <a:off x="6402273" y="669290"/>
            <a:ext cx="521297" cy="485504"/>
            <a:chOff x="5996156" y="3417147"/>
            <a:chExt cx="521297" cy="485504"/>
          </a:xfrm>
        </p:grpSpPr>
        <p:sp>
          <p:nvSpPr>
            <p:cNvPr id="213" name="TextBox 212"/>
            <p:cNvSpPr txBox="1"/>
            <p:nvPr/>
          </p:nvSpPr>
          <p:spPr>
            <a:xfrm>
              <a:off x="5996156" y="3417147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14" name="Arrow: Down 213"/>
            <p:cNvSpPr/>
            <p:nvPr/>
          </p:nvSpPr>
          <p:spPr>
            <a:xfrm>
              <a:off x="6202747" y="3715140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6217361" y="1129771"/>
            <a:ext cx="876301" cy="401423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98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1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4.44444E-6 L 0.39844 -0.35787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22" y="-17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0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8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8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205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9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0" animBg="1"/>
      <p:bldP spid="200" grpId="1" animBg="1"/>
      <p:bldP spid="200" grpId="2" animBg="1"/>
      <p:bldP spid="200" grpId="3" animBg="1"/>
      <p:bldP spid="205" grpId="0" animBg="1"/>
      <p:bldP spid="205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10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9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8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7"/>
              </p:custDataLst>
            </p:nvPr>
          </p:nvGrpSpPr>
          <p:grpSpPr>
            <a:xfrm>
              <a:off x="6218688" y="2224936"/>
              <a:ext cx="1014154" cy="254500"/>
              <a:chOff x="6218688" y="2213541"/>
              <a:chExt cx="1014154" cy="254500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6"/>
                <a:ext cx="277411" cy="127735"/>
                <a:chOff x="1133304" y="3725884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4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sp>
        <p:nvSpPr>
          <p:cNvPr id="284" name="Rectangle 283"/>
          <p:cNvSpPr/>
          <p:nvPr/>
        </p:nvSpPr>
        <p:spPr>
          <a:xfrm>
            <a:off x="4895668" y="1223010"/>
            <a:ext cx="1174301" cy="308184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 anchorCtr="1"/>
          <a:lstStyle/>
          <a:p>
            <a:pPr algn="ctr"/>
            <a:r>
              <a:rPr lang="en-US" sz="1050" b="1" i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Start Race</a:t>
            </a:r>
          </a:p>
        </p:txBody>
      </p:sp>
      <p:sp>
        <p:nvSpPr>
          <p:cNvPr id="285" name="Rectangle 284"/>
          <p:cNvSpPr/>
          <p:nvPr/>
        </p:nvSpPr>
        <p:spPr>
          <a:xfrm>
            <a:off x="4890374" y="996452"/>
            <a:ext cx="11096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Task</a:t>
            </a:r>
          </a:p>
        </p:txBody>
      </p:sp>
      <p:sp>
        <p:nvSpPr>
          <p:cNvPr id="283" name="Rectangle 282"/>
          <p:cNvSpPr/>
          <p:nvPr/>
        </p:nvSpPr>
        <p:spPr>
          <a:xfrm>
            <a:off x="4896006" y="1043475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Runners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5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6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4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>
                <p:custDataLst>
                  <p:custData r:id="rId3"/>
                </p:custDataLst>
              </p:nvPr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9" name="Rectangle 248"/>
          <p:cNvSpPr/>
          <p:nvPr/>
        </p:nvSpPr>
        <p:spPr>
          <a:xfrm>
            <a:off x="4903350" y="1630855"/>
            <a:ext cx="2343129" cy="579381"/>
          </a:xfrm>
          <a:prstGeom prst="rect">
            <a:avLst/>
          </a:prstGeom>
          <a:solidFill>
            <a:srgbClr val="00B0F0"/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t" anchorCtr="0"/>
          <a:lstStyle/>
          <a:p>
            <a:r>
              <a:rPr lang="en-US" sz="1000" b="1" i="1" u="sng" dirty="0"/>
              <a:t>Description:</a:t>
            </a:r>
            <a:r>
              <a:rPr lang="en-US" sz="800" b="1" i="1" u="sng" dirty="0"/>
              <a:t> </a:t>
            </a:r>
          </a:p>
          <a:p>
            <a:r>
              <a:rPr lang="en-US" sz="900" dirty="0"/>
              <a:t>Time to race to the mountain</a:t>
            </a:r>
            <a:endParaRPr lang="en-US" sz="800" dirty="0"/>
          </a:p>
        </p:txBody>
      </p:sp>
      <p:sp>
        <p:nvSpPr>
          <p:cNvPr id="266" name="Rectangle 265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/>
          <p:cNvSpPr/>
          <p:nvPr/>
        </p:nvSpPr>
        <p:spPr>
          <a:xfrm>
            <a:off x="4896006" y="1629432"/>
            <a:ext cx="2357835" cy="58595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noFill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12" name="TextBox 211"/>
          <p:cNvSpPr txBox="1"/>
          <p:nvPr/>
        </p:nvSpPr>
        <p:spPr>
          <a:xfrm>
            <a:off x="138896" y="231494"/>
            <a:ext cx="317133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Plan</a:t>
            </a:r>
          </a:p>
          <a:p>
            <a:pPr marL="514350" indent="-514350">
              <a:buAutoNum type="arabicPeriod"/>
            </a:pPr>
            <a:r>
              <a:rPr lang="en-US" sz="2000" dirty="0"/>
              <a:t>Edit Details</a:t>
            </a:r>
          </a:p>
          <a:p>
            <a:pPr marL="514350" indent="-514350">
              <a:buAutoNum type="arabicPeriod"/>
            </a:pPr>
            <a:r>
              <a:rPr lang="en-US" sz="2000" dirty="0"/>
              <a:t>Change Dependency Name</a:t>
            </a:r>
          </a:p>
          <a:p>
            <a:pPr marL="514350" indent="-514350">
              <a:buAutoNum type="arabicPeriod"/>
            </a:pPr>
            <a:r>
              <a:rPr lang="en-US" sz="2000" dirty="0"/>
              <a:t>Switch To </a:t>
            </a:r>
            <a:r>
              <a:rPr lang="en-US" sz="2000" dirty="0"/>
              <a:t>Task </a:t>
            </a:r>
            <a:r>
              <a:rPr lang="en-US" sz="2000" dirty="0"/>
              <a:t>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Remove Dependency</a:t>
            </a:r>
          </a:p>
          <a:p>
            <a:pPr marL="514350" indent="-514350">
              <a:buAutoNum type="arabicPeriod"/>
            </a:pPr>
            <a:r>
              <a:rPr lang="en-US" sz="2000" dirty="0"/>
              <a:t>Back to Start Race</a:t>
            </a:r>
          </a:p>
          <a:p>
            <a:pPr marL="514350" indent="-514350">
              <a:buAutoNum type="arabicPeriod"/>
            </a:pPr>
            <a:r>
              <a:rPr lang="en-US" sz="2000" dirty="0"/>
              <a:t>View All</a:t>
            </a:r>
          </a:p>
        </p:txBody>
      </p:sp>
      <p:grpSp>
        <p:nvGrpSpPr>
          <p:cNvPr id="243" name="Group 242"/>
          <p:cNvGrpSpPr/>
          <p:nvPr/>
        </p:nvGrpSpPr>
        <p:grpSpPr>
          <a:xfrm>
            <a:off x="5217132" y="2871819"/>
            <a:ext cx="1686616" cy="877590"/>
            <a:chOff x="2447015" y="1915660"/>
            <a:chExt cx="3749040" cy="1950720"/>
          </a:xfrm>
        </p:grpSpPr>
        <p:grpSp>
          <p:nvGrpSpPr>
            <p:cNvPr id="244" name="Group 243"/>
            <p:cNvGrpSpPr/>
            <p:nvPr/>
          </p:nvGrpSpPr>
          <p:grpSpPr>
            <a:xfrm>
              <a:off x="2447015" y="1915660"/>
              <a:ext cx="3749040" cy="1950720"/>
              <a:chOff x="6310355" y="1915660"/>
              <a:chExt cx="3749040" cy="1950720"/>
            </a:xfrm>
          </p:grpSpPr>
          <p:sp>
            <p:nvSpPr>
              <p:cNvPr id="252" name="Rectangle 251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5" name="TextBox 254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58" name="Straight Connector 257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7" name="Progress"/>
            <p:cNvSpPr/>
            <p:nvPr/>
          </p:nvSpPr>
          <p:spPr>
            <a:xfrm>
              <a:off x="2656110" y="3033689"/>
              <a:ext cx="553900" cy="553901"/>
            </a:xfrm>
            <a:prstGeom prst="blockArc">
              <a:avLst>
                <a:gd name="adj1" fmla="val 16200000"/>
                <a:gd name="adj2" fmla="val 10800000"/>
                <a:gd name="adj3" fmla="val 10000"/>
              </a:avLst>
            </a:prstGeom>
            <a:solidFill>
              <a:srgbClr val="00AEE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8" name="TextBox 247"/>
            <p:cNvSpPr txBox="1"/>
            <p:nvPr/>
          </p:nvSpPr>
          <p:spPr>
            <a:xfrm>
              <a:off x="3351219" y="3037470"/>
              <a:ext cx="2756848" cy="547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grpSp>
        <p:nvGrpSpPr>
          <p:cNvPr id="259" name="Group 258"/>
          <p:cNvGrpSpPr/>
          <p:nvPr/>
        </p:nvGrpSpPr>
        <p:grpSpPr>
          <a:xfrm>
            <a:off x="5217132" y="2871819"/>
            <a:ext cx="1686616" cy="877590"/>
            <a:chOff x="7379940" y="4297235"/>
            <a:chExt cx="1686616" cy="877590"/>
          </a:xfrm>
        </p:grpSpPr>
        <p:grpSp>
          <p:nvGrpSpPr>
            <p:cNvPr id="260" name="Group 259"/>
            <p:cNvGrpSpPr/>
            <p:nvPr/>
          </p:nvGrpSpPr>
          <p:grpSpPr>
            <a:xfrm>
              <a:off x="7379940" y="4297235"/>
              <a:ext cx="1686616" cy="877590"/>
              <a:chOff x="6310355" y="1915660"/>
              <a:chExt cx="3749040" cy="1950720"/>
            </a:xfrm>
          </p:grpSpPr>
          <p:sp>
            <p:nvSpPr>
              <p:cNvPr id="262" name="Rectangle 261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3" name="TextBox 262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264" name="Straight Connector 263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1" name="TextBox 260"/>
            <p:cNvSpPr txBox="1"/>
            <p:nvPr/>
          </p:nvSpPr>
          <p:spPr>
            <a:xfrm>
              <a:off x="7786723" y="4801915"/>
              <a:ext cx="1240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sp>
        <p:nvSpPr>
          <p:cNvPr id="265" name="Progress"/>
          <p:cNvSpPr/>
          <p:nvPr/>
        </p:nvSpPr>
        <p:spPr>
          <a:xfrm>
            <a:off x="5311200" y="3374798"/>
            <a:ext cx="249188" cy="249189"/>
          </a:xfrm>
          <a:prstGeom prst="blockArc">
            <a:avLst>
              <a:gd name="adj1" fmla="val 16200000"/>
              <a:gd name="adj2" fmla="val 10800000"/>
              <a:gd name="adj3" fmla="val 10000"/>
            </a:avLst>
          </a:prstGeom>
          <a:solidFill>
            <a:srgbClr val="00AEE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480" name="Group 479"/>
          <p:cNvGrpSpPr/>
          <p:nvPr/>
        </p:nvGrpSpPr>
        <p:grpSpPr>
          <a:xfrm>
            <a:off x="3631631" y="1664451"/>
            <a:ext cx="4874724" cy="3490195"/>
            <a:chOff x="3631631" y="1664451"/>
            <a:chExt cx="4874724" cy="3490195"/>
          </a:xfrm>
        </p:grpSpPr>
        <p:grpSp>
          <p:nvGrpSpPr>
            <p:cNvPr id="481" name="Group 480"/>
            <p:cNvGrpSpPr/>
            <p:nvPr/>
          </p:nvGrpSpPr>
          <p:grpSpPr>
            <a:xfrm>
              <a:off x="3637187" y="1664451"/>
              <a:ext cx="4859350" cy="3468637"/>
              <a:chOff x="5156534" y="1936480"/>
              <a:chExt cx="3230545" cy="3519439"/>
            </a:xfrm>
          </p:grpSpPr>
          <p:sp>
            <p:nvSpPr>
              <p:cNvPr id="615" name="Rectangle 614"/>
              <p:cNvSpPr/>
              <p:nvPr/>
            </p:nvSpPr>
            <p:spPr>
              <a:xfrm>
                <a:off x="5156534" y="1936480"/>
                <a:ext cx="3210587" cy="3519439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6" name="TextBox 615"/>
              <p:cNvSpPr txBox="1"/>
              <p:nvPr/>
            </p:nvSpPr>
            <p:spPr>
              <a:xfrm>
                <a:off x="5181863" y="1983076"/>
                <a:ext cx="3205216" cy="2810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0AEE5"/>
                    </a:solidFill>
                  </a:rPr>
                  <a:t>Planned Tasks</a:t>
                </a:r>
              </a:p>
            </p:txBody>
          </p:sp>
          <p:cxnSp>
            <p:nvCxnSpPr>
              <p:cNvPr id="617" name="Straight Connector 616"/>
              <p:cNvCxnSpPr>
                <a:cxnSpLocks/>
              </p:cNvCxnSpPr>
              <p:nvPr/>
            </p:nvCxnSpPr>
            <p:spPr>
              <a:xfrm>
                <a:off x="5161603" y="2800735"/>
                <a:ext cx="3205217" cy="0"/>
              </a:xfrm>
              <a:prstGeom prst="line">
                <a:avLst/>
              </a:prstGeom>
              <a:ln w="15875">
                <a:solidFill>
                  <a:srgbClr val="00AEE5"/>
                </a:solidFill>
                <a:headEnd type="none" w="lg" len="lg"/>
                <a:tailEnd type="non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82" name="Straight Connector 481"/>
            <p:cNvCxnSpPr>
              <a:cxnSpLocks/>
            </p:cNvCxnSpPr>
            <p:nvPr/>
          </p:nvCxnSpPr>
          <p:spPr>
            <a:xfrm>
              <a:off x="3631631" y="2026418"/>
              <a:ext cx="4821254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3" name="Rectangle 482"/>
            <p:cNvSpPr/>
            <p:nvPr/>
          </p:nvSpPr>
          <p:spPr>
            <a:xfrm>
              <a:off x="3761285" y="2112888"/>
              <a:ext cx="906150" cy="308184"/>
            </a:xfrm>
            <a:prstGeom prst="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Runners</a:t>
              </a:r>
            </a:p>
          </p:txBody>
        </p:sp>
        <p:cxnSp>
          <p:nvCxnSpPr>
            <p:cNvPr id="484" name="Straight Connector 483"/>
            <p:cNvCxnSpPr>
              <a:cxnSpLocks/>
            </p:cNvCxnSpPr>
            <p:nvPr/>
          </p:nvCxnSpPr>
          <p:spPr>
            <a:xfrm>
              <a:off x="5702506" y="2026418"/>
              <a:ext cx="0" cy="731458"/>
            </a:xfrm>
            <a:prstGeom prst="line">
              <a:avLst/>
            </a:prstGeom>
            <a:ln w="158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Connector 484"/>
            <p:cNvCxnSpPr>
              <a:cxnSpLocks/>
            </p:cNvCxnSpPr>
            <p:nvPr/>
          </p:nvCxnSpPr>
          <p:spPr>
            <a:xfrm>
              <a:off x="4799868" y="2026418"/>
              <a:ext cx="0" cy="731458"/>
            </a:xfrm>
            <a:prstGeom prst="line">
              <a:avLst/>
            </a:prstGeom>
            <a:ln w="158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6" name="Rectangle 485"/>
            <p:cNvSpPr/>
            <p:nvPr/>
          </p:nvSpPr>
          <p:spPr>
            <a:xfrm>
              <a:off x="4797087" y="2112888"/>
              <a:ext cx="906150" cy="308184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 anchorCtr="1"/>
            <a:lstStyle/>
            <a:p>
              <a:pPr algn="ctr"/>
              <a:r>
                <a:rPr lang="en-US" sz="105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Start Race</a:t>
              </a:r>
            </a:p>
          </p:txBody>
        </p:sp>
        <p:cxnSp>
          <p:nvCxnSpPr>
            <p:cNvPr id="487" name="Straight Connector 486"/>
            <p:cNvCxnSpPr>
              <a:cxnSpLocks/>
            </p:cNvCxnSpPr>
            <p:nvPr/>
          </p:nvCxnSpPr>
          <p:spPr>
            <a:xfrm>
              <a:off x="5703237" y="2266980"/>
              <a:ext cx="129652" cy="0"/>
            </a:xfrm>
            <a:prstGeom prst="line">
              <a:avLst/>
            </a:prstGeom>
            <a:ln w="28575"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Straight Connector 487"/>
            <p:cNvCxnSpPr>
              <a:cxnSpLocks/>
            </p:cNvCxnSpPr>
            <p:nvPr/>
          </p:nvCxnSpPr>
          <p:spPr>
            <a:xfrm>
              <a:off x="4667435" y="2266980"/>
              <a:ext cx="129652" cy="0"/>
            </a:xfrm>
            <a:prstGeom prst="line">
              <a:avLst/>
            </a:prstGeom>
            <a:ln w="28575"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Rectangle 488"/>
            <p:cNvSpPr/>
            <p:nvPr/>
          </p:nvSpPr>
          <p:spPr>
            <a:xfrm flipH="1">
              <a:off x="5832889" y="2112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  <p:sp>
          <p:nvSpPr>
            <p:cNvPr id="490" name="TextBox 489"/>
            <p:cNvSpPr txBox="1"/>
            <p:nvPr/>
          </p:nvSpPr>
          <p:spPr>
            <a:xfrm>
              <a:off x="4797088" y="2480877"/>
              <a:ext cx="9054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ysClr val="windowText" lastClr="000000"/>
                  </a:solidFill>
                </a:rPr>
                <a:t>Viewing</a:t>
              </a:r>
            </a:p>
          </p:txBody>
        </p:sp>
        <p:cxnSp>
          <p:nvCxnSpPr>
            <p:cNvPr id="491" name="Straight Connector 490"/>
            <p:cNvCxnSpPr>
              <a:cxnSpLocks/>
            </p:cNvCxnSpPr>
            <p:nvPr/>
          </p:nvCxnSpPr>
          <p:spPr>
            <a:xfrm>
              <a:off x="4797087" y="2754752"/>
              <a:ext cx="89124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" name="Straight Connector 491"/>
            <p:cNvCxnSpPr>
              <a:cxnSpLocks/>
            </p:cNvCxnSpPr>
            <p:nvPr/>
          </p:nvCxnSpPr>
          <p:spPr>
            <a:xfrm>
              <a:off x="3639710" y="2827582"/>
              <a:ext cx="4821254" cy="0"/>
            </a:xfrm>
            <a:prstGeom prst="line">
              <a:avLst/>
            </a:prstGeom>
            <a:ln w="15875">
              <a:solidFill>
                <a:srgbClr val="00AEE5"/>
              </a:solidFill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Straight Connector 492"/>
            <p:cNvCxnSpPr>
              <a:cxnSpLocks/>
            </p:cNvCxnSpPr>
            <p:nvPr/>
          </p:nvCxnSpPr>
          <p:spPr>
            <a:xfrm>
              <a:off x="3639710" y="4786775"/>
              <a:ext cx="4821254" cy="0"/>
            </a:xfrm>
            <a:prstGeom prst="line">
              <a:avLst/>
            </a:prstGeom>
            <a:ln w="15875">
              <a:solidFill>
                <a:srgbClr val="00AEE5"/>
              </a:solidFill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4" name="Rectangle 493"/>
            <p:cNvSpPr/>
            <p:nvPr/>
          </p:nvSpPr>
          <p:spPr>
            <a:xfrm>
              <a:off x="4336236" y="4786775"/>
              <a:ext cx="1833990" cy="337624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endParaRPr lang="en-US" sz="600" dirty="0"/>
            </a:p>
          </p:txBody>
        </p:sp>
        <p:sp>
          <p:nvSpPr>
            <p:cNvPr id="495" name="Rectangle 494"/>
            <p:cNvSpPr/>
            <p:nvPr/>
          </p:nvSpPr>
          <p:spPr>
            <a:xfrm>
              <a:off x="3639710" y="4786775"/>
              <a:ext cx="694546" cy="337624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105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Start Race</a:t>
              </a:r>
            </a:p>
          </p:txBody>
        </p:sp>
        <p:sp>
          <p:nvSpPr>
            <p:cNvPr id="496" name="TextBox 495"/>
            <p:cNvSpPr txBox="1"/>
            <p:nvPr/>
          </p:nvSpPr>
          <p:spPr>
            <a:xfrm>
              <a:off x="4323764" y="4786774"/>
              <a:ext cx="14386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i="1" u="sng" dirty="0">
                  <a:solidFill>
                    <a:schemeClr val="bg1"/>
                  </a:solidFill>
                </a:rPr>
                <a:t>Description: </a:t>
              </a:r>
              <a:endParaRPr lang="en-US" sz="800" dirty="0">
                <a:solidFill>
                  <a:schemeClr val="bg1"/>
                </a:solidFill>
              </a:endParaRPr>
            </a:p>
            <a:p>
              <a:r>
                <a:rPr lang="en-US" sz="700" dirty="0">
                  <a:solidFill>
                    <a:schemeClr val="bg1"/>
                  </a:solidFill>
                </a:rPr>
                <a:t>Time to race to the mountain</a:t>
              </a:r>
            </a:p>
          </p:txBody>
        </p:sp>
        <p:pic>
          <p:nvPicPr>
            <p:cNvPr id="497" name="Picture 49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8456" y="4759552"/>
              <a:ext cx="377607" cy="377607"/>
            </a:xfrm>
            <a:prstGeom prst="rect">
              <a:avLst/>
            </a:prstGeom>
          </p:spPr>
        </p:pic>
        <p:cxnSp>
          <p:nvCxnSpPr>
            <p:cNvPr id="498" name="Straight Connector 497"/>
            <p:cNvCxnSpPr>
              <a:cxnSpLocks/>
            </p:cNvCxnSpPr>
            <p:nvPr/>
          </p:nvCxnSpPr>
          <p:spPr>
            <a:xfrm>
              <a:off x="7439326" y="4786774"/>
              <a:ext cx="0" cy="350385"/>
            </a:xfrm>
            <a:prstGeom prst="line">
              <a:avLst/>
            </a:prstGeom>
            <a:ln w="15875">
              <a:solidFill>
                <a:srgbClr val="00AEE5"/>
              </a:solidFill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9" name="Arrow: Quad 498"/>
            <p:cNvSpPr/>
            <p:nvPr/>
          </p:nvSpPr>
          <p:spPr>
            <a:xfrm>
              <a:off x="8173622" y="4357144"/>
              <a:ext cx="227273" cy="227273"/>
            </a:xfrm>
            <a:prstGeom prst="quadArrow">
              <a:avLst>
                <a:gd name="adj1" fmla="val 7451"/>
                <a:gd name="adj2" fmla="val 9128"/>
                <a:gd name="adj3" fmla="val 66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Rectangle 499"/>
            <p:cNvSpPr/>
            <p:nvPr/>
          </p:nvSpPr>
          <p:spPr>
            <a:xfrm flipH="1">
              <a:off x="7445121" y="4796569"/>
              <a:ext cx="642816" cy="327830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Start Task</a:t>
              </a:r>
            </a:p>
          </p:txBody>
        </p:sp>
        <p:cxnSp>
          <p:nvCxnSpPr>
            <p:cNvPr id="501" name="Straight Connector 500"/>
            <p:cNvCxnSpPr>
              <a:cxnSpLocks/>
            </p:cNvCxnSpPr>
            <p:nvPr/>
          </p:nvCxnSpPr>
          <p:spPr>
            <a:xfrm>
              <a:off x="8098456" y="4786774"/>
              <a:ext cx="0" cy="350385"/>
            </a:xfrm>
            <a:prstGeom prst="line">
              <a:avLst/>
            </a:prstGeom>
            <a:ln w="15875">
              <a:solidFill>
                <a:srgbClr val="00AEE5"/>
              </a:solidFill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2" name="Group 501"/>
            <p:cNvGrpSpPr/>
            <p:nvPr/>
          </p:nvGrpSpPr>
          <p:grpSpPr>
            <a:xfrm>
              <a:off x="5877518" y="4741404"/>
              <a:ext cx="1477453" cy="413242"/>
              <a:chOff x="4903783" y="4101046"/>
              <a:chExt cx="1477453" cy="413242"/>
            </a:xfrm>
          </p:grpSpPr>
          <p:grpSp>
            <p:nvGrpSpPr>
              <p:cNvPr id="585" name="Group 584"/>
              <p:cNvGrpSpPr/>
              <p:nvPr/>
            </p:nvGrpSpPr>
            <p:grpSpPr>
              <a:xfrm>
                <a:off x="4903783" y="4280671"/>
                <a:ext cx="1477453" cy="233617"/>
                <a:chOff x="4903783" y="4280671"/>
                <a:chExt cx="1477453" cy="233617"/>
              </a:xfrm>
            </p:grpSpPr>
            <p:sp>
              <p:nvSpPr>
                <p:cNvPr id="601" name="Rectangle 600"/>
                <p:cNvSpPr/>
                <p:nvPr/>
              </p:nvSpPr>
              <p:spPr>
                <a:xfrm>
                  <a:off x="4903783" y="4314233"/>
                  <a:ext cx="1109619" cy="20005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700" dirty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End Date  :</a:t>
                  </a:r>
                </a:p>
              </p:txBody>
            </p:sp>
            <p:grpSp>
              <p:nvGrpSpPr>
                <p:cNvPr id="602" name="Group 601"/>
                <p:cNvGrpSpPr/>
                <p:nvPr>
                  <p:custDataLst>
                    <p:custData r:id="rId2"/>
                  </p:custDataLst>
                </p:nvPr>
              </p:nvGrpSpPr>
              <p:grpSpPr>
                <a:xfrm>
                  <a:off x="5708523" y="4280671"/>
                  <a:ext cx="672713" cy="186715"/>
                  <a:chOff x="6227681" y="2189048"/>
                  <a:chExt cx="1005161" cy="278990"/>
                </a:xfrm>
              </p:grpSpPr>
              <p:grpSp>
                <p:nvGrpSpPr>
                  <p:cNvPr id="603" name="Group 602"/>
                  <p:cNvGrpSpPr/>
                  <p:nvPr/>
                </p:nvGrpSpPr>
                <p:grpSpPr>
                  <a:xfrm>
                    <a:off x="6227681" y="2340304"/>
                    <a:ext cx="277411" cy="127734"/>
                    <a:chOff x="1133297" y="3725881"/>
                    <a:chExt cx="696002" cy="320478"/>
                  </a:xfrm>
                </p:grpSpPr>
                <p:sp>
                  <p:nvSpPr>
                    <p:cNvPr id="613" name="Content1"/>
                    <p:cNvSpPr/>
                    <p:nvPr/>
                  </p:nvSpPr>
                  <p:spPr bwMode="auto">
                    <a:xfrm>
                      <a:off x="1133297" y="3725881"/>
                      <a:ext cx="696002" cy="320478"/>
                    </a:xfrm>
                    <a:prstGeom prst="rect">
                      <a:avLst/>
                    </a:prstGeom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/>
                    </a:lnRef>
                    <a:fillRef idx="1">
                      <a:schemeClr val="l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vert="horz" wrap="non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232323"/>
                          </a:solidFill>
                          <a:effectLst/>
                          <a:uLnTx/>
                          <a:uFillTx/>
                          <a:ea typeface="Segoe UI" pitchFamily="34" charset="0"/>
                          <a:cs typeface="Segoe UI" pitchFamily="34" charset="0"/>
                        </a:rPr>
                        <a:t>26</a:t>
                      </a:r>
                    </a:p>
                  </p:txBody>
                </p:sp>
                <p:sp>
                  <p:nvSpPr>
                    <p:cNvPr id="614" name="DownArrow1"/>
                    <p:cNvSpPr/>
                    <p:nvPr/>
                  </p:nvSpPr>
                  <p:spPr bwMode="auto">
                    <a:xfrm rot="5400000">
                      <a:off x="1639704" y="3844750"/>
                      <a:ext cx="60862" cy="76201"/>
                    </a:xfrm>
                    <a:custGeom>
                      <a:avLst/>
                      <a:gdLst>
                        <a:gd name="connsiteX0" fmla="*/ 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1463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66200 w 88508"/>
                        <a:gd name="connsiteY5" fmla="*/ 57712 h 100794"/>
                        <a:gd name="connsiteX6" fmla="*/ 14630 w 88508"/>
                        <a:gd name="connsiteY6" fmla="*/ 0 h 100794"/>
                        <a:gd name="connsiteX0" fmla="*/ 0 w 73878"/>
                        <a:gd name="connsiteY0" fmla="*/ 0 h 108109"/>
                        <a:gd name="connsiteX1" fmla="*/ 29624 w 73878"/>
                        <a:gd name="connsiteY1" fmla="*/ 0 h 108109"/>
                        <a:gd name="connsiteX2" fmla="*/ 73878 w 73878"/>
                        <a:gd name="connsiteY2" fmla="*/ 50397 h 108109"/>
                        <a:gd name="connsiteX3" fmla="*/ 29624 w 73878"/>
                        <a:gd name="connsiteY3" fmla="*/ 100794 h 108109"/>
                        <a:gd name="connsiteX4" fmla="*/ 7315 w 73878"/>
                        <a:gd name="connsiteY4" fmla="*/ 108109 h 108109"/>
                        <a:gd name="connsiteX5" fmla="*/ 51570 w 73878"/>
                        <a:gd name="connsiteY5" fmla="*/ 57712 h 108109"/>
                        <a:gd name="connsiteX6" fmla="*/ 0 w 73878"/>
                        <a:gd name="connsiteY6" fmla="*/ 0 h 108109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5225 w 77533"/>
                        <a:gd name="connsiteY5" fmla="*/ 57712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1570 w 77533"/>
                        <a:gd name="connsiteY5" fmla="*/ 46739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8716 w 77533"/>
                        <a:gd name="connsiteY5" fmla="*/ 49120 h 100794"/>
                        <a:gd name="connsiteX6" fmla="*/ 3655 w 77533"/>
                        <a:gd name="connsiteY6" fmla="*/ 0 h 100794"/>
                        <a:gd name="connsiteX0" fmla="*/ 0 w 73878"/>
                        <a:gd name="connsiteY0" fmla="*/ 0 h 104280"/>
                        <a:gd name="connsiteX1" fmla="*/ 29624 w 73878"/>
                        <a:gd name="connsiteY1" fmla="*/ 0 h 104280"/>
                        <a:gd name="connsiteX2" fmla="*/ 73878 w 73878"/>
                        <a:gd name="connsiteY2" fmla="*/ 50397 h 104280"/>
                        <a:gd name="connsiteX3" fmla="*/ 29624 w 73878"/>
                        <a:gd name="connsiteY3" fmla="*/ 100794 h 104280"/>
                        <a:gd name="connsiteX4" fmla="*/ 13016 w 73878"/>
                        <a:gd name="connsiteY4" fmla="*/ 104280 h 104280"/>
                        <a:gd name="connsiteX5" fmla="*/ 55061 w 73878"/>
                        <a:gd name="connsiteY5" fmla="*/ 49120 h 104280"/>
                        <a:gd name="connsiteX6" fmla="*/ 0 w 73878"/>
                        <a:gd name="connsiteY6" fmla="*/ 0 h 104280"/>
                        <a:gd name="connsiteX0" fmla="*/ 1272 w 60862"/>
                        <a:gd name="connsiteY0" fmla="*/ 2381 h 104280"/>
                        <a:gd name="connsiteX1" fmla="*/ 16608 w 60862"/>
                        <a:gd name="connsiteY1" fmla="*/ 0 h 104280"/>
                        <a:gd name="connsiteX2" fmla="*/ 60862 w 60862"/>
                        <a:gd name="connsiteY2" fmla="*/ 50397 h 104280"/>
                        <a:gd name="connsiteX3" fmla="*/ 16608 w 60862"/>
                        <a:gd name="connsiteY3" fmla="*/ 100794 h 104280"/>
                        <a:gd name="connsiteX4" fmla="*/ 0 w 60862"/>
                        <a:gd name="connsiteY4" fmla="*/ 104280 h 104280"/>
                        <a:gd name="connsiteX5" fmla="*/ 42045 w 60862"/>
                        <a:gd name="connsiteY5" fmla="*/ 49120 h 104280"/>
                        <a:gd name="connsiteX6" fmla="*/ 1272 w 60862"/>
                        <a:gd name="connsiteY6" fmla="*/ 2381 h 104280"/>
                        <a:gd name="connsiteX0" fmla="*/ 1272 w 60862"/>
                        <a:gd name="connsiteY0" fmla="*/ 2381 h 100794"/>
                        <a:gd name="connsiteX1" fmla="*/ 16608 w 60862"/>
                        <a:gd name="connsiteY1" fmla="*/ 0 h 100794"/>
                        <a:gd name="connsiteX2" fmla="*/ 60862 w 60862"/>
                        <a:gd name="connsiteY2" fmla="*/ 50397 h 100794"/>
                        <a:gd name="connsiteX3" fmla="*/ 16608 w 60862"/>
                        <a:gd name="connsiteY3" fmla="*/ 100794 h 100794"/>
                        <a:gd name="connsiteX4" fmla="*/ 0 w 60862"/>
                        <a:gd name="connsiteY4" fmla="*/ 94755 h 100794"/>
                        <a:gd name="connsiteX5" fmla="*/ 42045 w 60862"/>
                        <a:gd name="connsiteY5" fmla="*/ 49120 h 100794"/>
                        <a:gd name="connsiteX6" fmla="*/ 1272 w 60862"/>
                        <a:gd name="connsiteY6" fmla="*/ 2381 h 100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862" h="100794">
                          <a:moveTo>
                            <a:pt x="1272" y="2381"/>
                          </a:moveTo>
                          <a:lnTo>
                            <a:pt x="16608" y="0"/>
                          </a:lnTo>
                          <a:lnTo>
                            <a:pt x="60862" y="50397"/>
                          </a:lnTo>
                          <a:lnTo>
                            <a:pt x="16608" y="100794"/>
                          </a:lnTo>
                          <a:lnTo>
                            <a:pt x="0" y="94755"/>
                          </a:lnTo>
                          <a:lnTo>
                            <a:pt x="42045" y="49120"/>
                          </a:lnTo>
                          <a:lnTo>
                            <a:pt x="1272" y="2381"/>
                          </a:lnTo>
                          <a:close/>
                        </a:path>
                      </a:pathLst>
                    </a:custGeom>
                    <a:solidFill>
                      <a:srgbClr val="585858">
                        <a:lumMod val="50000"/>
                      </a:srgbClr>
                    </a:solidFill>
                    <a:ln w="9525" cap="flat" cmpd="sng" algn="ctr">
                      <a:noFill/>
                      <a:prstDash val="solid"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200" b="0" i="0" u="none" strike="noStrike" kern="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ffectLst/>
                        <a:uLnTx/>
                        <a:uFillTx/>
                        <a:latin typeface="Segoe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604" name="Group 603"/>
                  <p:cNvGrpSpPr/>
                  <p:nvPr/>
                </p:nvGrpSpPr>
                <p:grpSpPr>
                  <a:xfrm>
                    <a:off x="6576184" y="2340293"/>
                    <a:ext cx="261827" cy="127735"/>
                    <a:chOff x="618244" y="3725852"/>
                    <a:chExt cx="656903" cy="320480"/>
                  </a:xfrm>
                </p:grpSpPr>
                <p:sp>
                  <p:nvSpPr>
                    <p:cNvPr id="611" name="Content2"/>
                    <p:cNvSpPr/>
                    <p:nvPr/>
                  </p:nvSpPr>
                  <p:spPr bwMode="auto">
                    <a:xfrm>
                      <a:off x="618244" y="3725852"/>
                      <a:ext cx="656903" cy="320480"/>
                    </a:xfrm>
                    <a:prstGeom prst="rect">
                      <a:avLst/>
                    </a:prstGeom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/>
                    </a:lnRef>
                    <a:fillRef idx="1">
                      <a:schemeClr val="l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vert="horz" wrap="non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232323"/>
                          </a:solidFill>
                          <a:effectLst/>
                          <a:uLnTx/>
                          <a:uFillTx/>
                          <a:ea typeface="+mn-ea"/>
                          <a:cs typeface="Segoe UI" pitchFamily="34" charset="0"/>
                        </a:rPr>
                        <a:t>5</a:t>
                      </a:r>
                    </a:p>
                  </p:txBody>
                </p:sp>
                <p:sp>
                  <p:nvSpPr>
                    <p:cNvPr id="612" name="DownArrow2"/>
                    <p:cNvSpPr/>
                    <p:nvPr/>
                  </p:nvSpPr>
                  <p:spPr bwMode="auto">
                    <a:xfrm rot="5400000">
                      <a:off x="1093995" y="3844761"/>
                      <a:ext cx="60862" cy="76201"/>
                    </a:xfrm>
                    <a:custGeom>
                      <a:avLst/>
                      <a:gdLst>
                        <a:gd name="connsiteX0" fmla="*/ 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1463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66200 w 88508"/>
                        <a:gd name="connsiteY5" fmla="*/ 57712 h 100794"/>
                        <a:gd name="connsiteX6" fmla="*/ 14630 w 88508"/>
                        <a:gd name="connsiteY6" fmla="*/ 0 h 100794"/>
                        <a:gd name="connsiteX0" fmla="*/ 0 w 73878"/>
                        <a:gd name="connsiteY0" fmla="*/ 0 h 108109"/>
                        <a:gd name="connsiteX1" fmla="*/ 29624 w 73878"/>
                        <a:gd name="connsiteY1" fmla="*/ 0 h 108109"/>
                        <a:gd name="connsiteX2" fmla="*/ 73878 w 73878"/>
                        <a:gd name="connsiteY2" fmla="*/ 50397 h 108109"/>
                        <a:gd name="connsiteX3" fmla="*/ 29624 w 73878"/>
                        <a:gd name="connsiteY3" fmla="*/ 100794 h 108109"/>
                        <a:gd name="connsiteX4" fmla="*/ 7315 w 73878"/>
                        <a:gd name="connsiteY4" fmla="*/ 108109 h 108109"/>
                        <a:gd name="connsiteX5" fmla="*/ 51570 w 73878"/>
                        <a:gd name="connsiteY5" fmla="*/ 57712 h 108109"/>
                        <a:gd name="connsiteX6" fmla="*/ 0 w 73878"/>
                        <a:gd name="connsiteY6" fmla="*/ 0 h 108109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5225 w 77533"/>
                        <a:gd name="connsiteY5" fmla="*/ 57712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1570 w 77533"/>
                        <a:gd name="connsiteY5" fmla="*/ 46739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8716 w 77533"/>
                        <a:gd name="connsiteY5" fmla="*/ 49120 h 100794"/>
                        <a:gd name="connsiteX6" fmla="*/ 3655 w 77533"/>
                        <a:gd name="connsiteY6" fmla="*/ 0 h 100794"/>
                        <a:gd name="connsiteX0" fmla="*/ 0 w 73878"/>
                        <a:gd name="connsiteY0" fmla="*/ 0 h 104280"/>
                        <a:gd name="connsiteX1" fmla="*/ 29624 w 73878"/>
                        <a:gd name="connsiteY1" fmla="*/ 0 h 104280"/>
                        <a:gd name="connsiteX2" fmla="*/ 73878 w 73878"/>
                        <a:gd name="connsiteY2" fmla="*/ 50397 h 104280"/>
                        <a:gd name="connsiteX3" fmla="*/ 29624 w 73878"/>
                        <a:gd name="connsiteY3" fmla="*/ 100794 h 104280"/>
                        <a:gd name="connsiteX4" fmla="*/ 13016 w 73878"/>
                        <a:gd name="connsiteY4" fmla="*/ 104280 h 104280"/>
                        <a:gd name="connsiteX5" fmla="*/ 55061 w 73878"/>
                        <a:gd name="connsiteY5" fmla="*/ 49120 h 104280"/>
                        <a:gd name="connsiteX6" fmla="*/ 0 w 73878"/>
                        <a:gd name="connsiteY6" fmla="*/ 0 h 104280"/>
                        <a:gd name="connsiteX0" fmla="*/ 1272 w 60862"/>
                        <a:gd name="connsiteY0" fmla="*/ 2381 h 104280"/>
                        <a:gd name="connsiteX1" fmla="*/ 16608 w 60862"/>
                        <a:gd name="connsiteY1" fmla="*/ 0 h 104280"/>
                        <a:gd name="connsiteX2" fmla="*/ 60862 w 60862"/>
                        <a:gd name="connsiteY2" fmla="*/ 50397 h 104280"/>
                        <a:gd name="connsiteX3" fmla="*/ 16608 w 60862"/>
                        <a:gd name="connsiteY3" fmla="*/ 100794 h 104280"/>
                        <a:gd name="connsiteX4" fmla="*/ 0 w 60862"/>
                        <a:gd name="connsiteY4" fmla="*/ 104280 h 104280"/>
                        <a:gd name="connsiteX5" fmla="*/ 42045 w 60862"/>
                        <a:gd name="connsiteY5" fmla="*/ 49120 h 104280"/>
                        <a:gd name="connsiteX6" fmla="*/ 1272 w 60862"/>
                        <a:gd name="connsiteY6" fmla="*/ 2381 h 104280"/>
                        <a:gd name="connsiteX0" fmla="*/ 1272 w 60862"/>
                        <a:gd name="connsiteY0" fmla="*/ 2381 h 100794"/>
                        <a:gd name="connsiteX1" fmla="*/ 16608 w 60862"/>
                        <a:gd name="connsiteY1" fmla="*/ 0 h 100794"/>
                        <a:gd name="connsiteX2" fmla="*/ 60862 w 60862"/>
                        <a:gd name="connsiteY2" fmla="*/ 50397 h 100794"/>
                        <a:gd name="connsiteX3" fmla="*/ 16608 w 60862"/>
                        <a:gd name="connsiteY3" fmla="*/ 100794 h 100794"/>
                        <a:gd name="connsiteX4" fmla="*/ 0 w 60862"/>
                        <a:gd name="connsiteY4" fmla="*/ 94755 h 100794"/>
                        <a:gd name="connsiteX5" fmla="*/ 42045 w 60862"/>
                        <a:gd name="connsiteY5" fmla="*/ 49120 h 100794"/>
                        <a:gd name="connsiteX6" fmla="*/ 1272 w 60862"/>
                        <a:gd name="connsiteY6" fmla="*/ 2381 h 100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862" h="100794">
                          <a:moveTo>
                            <a:pt x="1272" y="2381"/>
                          </a:moveTo>
                          <a:lnTo>
                            <a:pt x="16608" y="0"/>
                          </a:lnTo>
                          <a:lnTo>
                            <a:pt x="60862" y="50397"/>
                          </a:lnTo>
                          <a:lnTo>
                            <a:pt x="16608" y="100794"/>
                          </a:lnTo>
                          <a:lnTo>
                            <a:pt x="0" y="94755"/>
                          </a:lnTo>
                          <a:lnTo>
                            <a:pt x="42045" y="49120"/>
                          </a:lnTo>
                          <a:lnTo>
                            <a:pt x="1272" y="2381"/>
                          </a:lnTo>
                          <a:close/>
                        </a:path>
                      </a:pathLst>
                    </a:custGeom>
                    <a:solidFill>
                      <a:srgbClr val="585858">
                        <a:lumMod val="50000"/>
                      </a:srgbClr>
                    </a:solidFill>
                    <a:ln w="9525" cap="flat" cmpd="sng" algn="ctr">
                      <a:noFill/>
                      <a:prstDash val="solid"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200" b="0" i="0" u="none" strike="noStrike" kern="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ffectLst/>
                        <a:uLnTx/>
                        <a:uFillTx/>
                        <a:latin typeface="Segoe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605" name="Group 604"/>
                  <p:cNvGrpSpPr/>
                  <p:nvPr/>
                </p:nvGrpSpPr>
                <p:grpSpPr>
                  <a:xfrm>
                    <a:off x="6905563" y="2340296"/>
                    <a:ext cx="327279" cy="127735"/>
                    <a:chOff x="507870" y="3733699"/>
                    <a:chExt cx="767275" cy="320480"/>
                  </a:xfrm>
                </p:grpSpPr>
                <p:sp>
                  <p:nvSpPr>
                    <p:cNvPr id="609" name="Content3"/>
                    <p:cNvSpPr/>
                    <p:nvPr/>
                  </p:nvSpPr>
                  <p:spPr bwMode="auto">
                    <a:xfrm>
                      <a:off x="507870" y="3733699"/>
                      <a:ext cx="767275" cy="320480"/>
                    </a:xfrm>
                    <a:prstGeom prst="rect">
                      <a:avLst/>
                    </a:prstGeom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/>
                    </a:lnRef>
                    <a:fillRef idx="1">
                      <a:schemeClr val="l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vert="horz" wrap="non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232323"/>
                          </a:solidFill>
                          <a:effectLst/>
                          <a:uLnTx/>
                          <a:uFillTx/>
                          <a:ea typeface="+mn-ea"/>
                          <a:cs typeface="Segoe UI" pitchFamily="34" charset="0"/>
                        </a:rPr>
                        <a:t>2017</a:t>
                      </a:r>
                      <a:endParaRPr kumimoji="0" lang="en-US" sz="5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32323"/>
                        </a:solidFill>
                        <a:effectLst/>
                        <a:uLnTx/>
                        <a:uFillTx/>
                        <a:ea typeface="+mn-ea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610" name="DownArrow3"/>
                    <p:cNvSpPr/>
                    <p:nvPr/>
                  </p:nvSpPr>
                  <p:spPr bwMode="auto">
                    <a:xfrm rot="5400000">
                      <a:off x="1129597" y="3844761"/>
                      <a:ext cx="60862" cy="76200"/>
                    </a:xfrm>
                    <a:custGeom>
                      <a:avLst/>
                      <a:gdLst>
                        <a:gd name="connsiteX0" fmla="*/ 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1463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66200 w 88508"/>
                        <a:gd name="connsiteY5" fmla="*/ 57712 h 100794"/>
                        <a:gd name="connsiteX6" fmla="*/ 14630 w 88508"/>
                        <a:gd name="connsiteY6" fmla="*/ 0 h 100794"/>
                        <a:gd name="connsiteX0" fmla="*/ 0 w 73878"/>
                        <a:gd name="connsiteY0" fmla="*/ 0 h 108109"/>
                        <a:gd name="connsiteX1" fmla="*/ 29624 w 73878"/>
                        <a:gd name="connsiteY1" fmla="*/ 0 h 108109"/>
                        <a:gd name="connsiteX2" fmla="*/ 73878 w 73878"/>
                        <a:gd name="connsiteY2" fmla="*/ 50397 h 108109"/>
                        <a:gd name="connsiteX3" fmla="*/ 29624 w 73878"/>
                        <a:gd name="connsiteY3" fmla="*/ 100794 h 108109"/>
                        <a:gd name="connsiteX4" fmla="*/ 7315 w 73878"/>
                        <a:gd name="connsiteY4" fmla="*/ 108109 h 108109"/>
                        <a:gd name="connsiteX5" fmla="*/ 51570 w 73878"/>
                        <a:gd name="connsiteY5" fmla="*/ 57712 h 108109"/>
                        <a:gd name="connsiteX6" fmla="*/ 0 w 73878"/>
                        <a:gd name="connsiteY6" fmla="*/ 0 h 108109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5225 w 77533"/>
                        <a:gd name="connsiteY5" fmla="*/ 57712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1570 w 77533"/>
                        <a:gd name="connsiteY5" fmla="*/ 46739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8716 w 77533"/>
                        <a:gd name="connsiteY5" fmla="*/ 49120 h 100794"/>
                        <a:gd name="connsiteX6" fmla="*/ 3655 w 77533"/>
                        <a:gd name="connsiteY6" fmla="*/ 0 h 100794"/>
                        <a:gd name="connsiteX0" fmla="*/ 0 w 73878"/>
                        <a:gd name="connsiteY0" fmla="*/ 0 h 104280"/>
                        <a:gd name="connsiteX1" fmla="*/ 29624 w 73878"/>
                        <a:gd name="connsiteY1" fmla="*/ 0 h 104280"/>
                        <a:gd name="connsiteX2" fmla="*/ 73878 w 73878"/>
                        <a:gd name="connsiteY2" fmla="*/ 50397 h 104280"/>
                        <a:gd name="connsiteX3" fmla="*/ 29624 w 73878"/>
                        <a:gd name="connsiteY3" fmla="*/ 100794 h 104280"/>
                        <a:gd name="connsiteX4" fmla="*/ 13016 w 73878"/>
                        <a:gd name="connsiteY4" fmla="*/ 104280 h 104280"/>
                        <a:gd name="connsiteX5" fmla="*/ 55061 w 73878"/>
                        <a:gd name="connsiteY5" fmla="*/ 49120 h 104280"/>
                        <a:gd name="connsiteX6" fmla="*/ 0 w 73878"/>
                        <a:gd name="connsiteY6" fmla="*/ 0 h 104280"/>
                        <a:gd name="connsiteX0" fmla="*/ 1272 w 60862"/>
                        <a:gd name="connsiteY0" fmla="*/ 2381 h 104280"/>
                        <a:gd name="connsiteX1" fmla="*/ 16608 w 60862"/>
                        <a:gd name="connsiteY1" fmla="*/ 0 h 104280"/>
                        <a:gd name="connsiteX2" fmla="*/ 60862 w 60862"/>
                        <a:gd name="connsiteY2" fmla="*/ 50397 h 104280"/>
                        <a:gd name="connsiteX3" fmla="*/ 16608 w 60862"/>
                        <a:gd name="connsiteY3" fmla="*/ 100794 h 104280"/>
                        <a:gd name="connsiteX4" fmla="*/ 0 w 60862"/>
                        <a:gd name="connsiteY4" fmla="*/ 104280 h 104280"/>
                        <a:gd name="connsiteX5" fmla="*/ 42045 w 60862"/>
                        <a:gd name="connsiteY5" fmla="*/ 49120 h 104280"/>
                        <a:gd name="connsiteX6" fmla="*/ 1272 w 60862"/>
                        <a:gd name="connsiteY6" fmla="*/ 2381 h 104280"/>
                        <a:gd name="connsiteX0" fmla="*/ 1272 w 60862"/>
                        <a:gd name="connsiteY0" fmla="*/ 2381 h 100794"/>
                        <a:gd name="connsiteX1" fmla="*/ 16608 w 60862"/>
                        <a:gd name="connsiteY1" fmla="*/ 0 h 100794"/>
                        <a:gd name="connsiteX2" fmla="*/ 60862 w 60862"/>
                        <a:gd name="connsiteY2" fmla="*/ 50397 h 100794"/>
                        <a:gd name="connsiteX3" fmla="*/ 16608 w 60862"/>
                        <a:gd name="connsiteY3" fmla="*/ 100794 h 100794"/>
                        <a:gd name="connsiteX4" fmla="*/ 0 w 60862"/>
                        <a:gd name="connsiteY4" fmla="*/ 94755 h 100794"/>
                        <a:gd name="connsiteX5" fmla="*/ 42045 w 60862"/>
                        <a:gd name="connsiteY5" fmla="*/ 49120 h 100794"/>
                        <a:gd name="connsiteX6" fmla="*/ 1272 w 60862"/>
                        <a:gd name="connsiteY6" fmla="*/ 2381 h 100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862" h="100794">
                          <a:moveTo>
                            <a:pt x="1272" y="2381"/>
                          </a:moveTo>
                          <a:lnTo>
                            <a:pt x="16608" y="0"/>
                          </a:lnTo>
                          <a:lnTo>
                            <a:pt x="60862" y="50397"/>
                          </a:lnTo>
                          <a:lnTo>
                            <a:pt x="16608" y="100794"/>
                          </a:lnTo>
                          <a:lnTo>
                            <a:pt x="0" y="94755"/>
                          </a:lnTo>
                          <a:lnTo>
                            <a:pt x="42045" y="49120"/>
                          </a:lnTo>
                          <a:lnTo>
                            <a:pt x="1272" y="2381"/>
                          </a:lnTo>
                          <a:close/>
                        </a:path>
                      </a:pathLst>
                    </a:custGeom>
                    <a:solidFill>
                      <a:srgbClr val="585858">
                        <a:lumMod val="50000"/>
                      </a:srgbClr>
                    </a:solidFill>
                    <a:ln w="9525" cap="flat" cmpd="sng" algn="ctr">
                      <a:noFill/>
                      <a:prstDash val="solid"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200" b="0" i="0" u="none" strike="noStrike" kern="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ffectLst/>
                        <a:uLnTx/>
                        <a:uFillTx/>
                        <a:latin typeface="Segoe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606" name="TextBox 605"/>
                  <p:cNvSpPr txBox="1"/>
                  <p:nvPr/>
                </p:nvSpPr>
                <p:spPr>
                  <a:xfrm>
                    <a:off x="6228422" y="2190949"/>
                    <a:ext cx="281246" cy="20694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lstStyle/>
                  <a:p>
                    <a:pPr algn="ctr"/>
                    <a:r>
                      <a:rPr lang="en-US" sz="300" b="1" dirty="0"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D</a:t>
                    </a:r>
                  </a:p>
                </p:txBody>
              </p:sp>
              <p:sp>
                <p:nvSpPr>
                  <p:cNvPr id="607" name="TextBox 606"/>
                  <p:cNvSpPr txBox="1"/>
                  <p:nvPr/>
                </p:nvSpPr>
                <p:spPr>
                  <a:xfrm>
                    <a:off x="6894815" y="2195162"/>
                    <a:ext cx="334941" cy="20694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lstStyle/>
                  <a:p>
                    <a:pPr algn="ctr"/>
                    <a:r>
                      <a:rPr lang="en-US" sz="300" b="1" dirty="0"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Y</a:t>
                    </a:r>
                  </a:p>
                </p:txBody>
              </p:sp>
              <p:sp>
                <p:nvSpPr>
                  <p:cNvPr id="608" name="TextBox 607"/>
                  <p:cNvSpPr txBox="1"/>
                  <p:nvPr/>
                </p:nvSpPr>
                <p:spPr>
                  <a:xfrm>
                    <a:off x="6531666" y="2189048"/>
                    <a:ext cx="348245" cy="20694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lstStyle/>
                  <a:p>
                    <a:pPr algn="ctr"/>
                    <a:r>
                      <a:rPr lang="en-US" sz="300" b="1" dirty="0"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M</a:t>
                    </a:r>
                  </a:p>
                </p:txBody>
              </p:sp>
            </p:grpSp>
          </p:grpSp>
          <p:grpSp>
            <p:nvGrpSpPr>
              <p:cNvPr id="586" name="Group 585"/>
              <p:cNvGrpSpPr/>
              <p:nvPr/>
            </p:nvGrpSpPr>
            <p:grpSpPr>
              <a:xfrm>
                <a:off x="4903783" y="4101046"/>
                <a:ext cx="1477453" cy="235633"/>
                <a:chOff x="4903783" y="3985757"/>
                <a:chExt cx="1477453" cy="235633"/>
              </a:xfrm>
            </p:grpSpPr>
            <p:sp>
              <p:nvSpPr>
                <p:cNvPr id="587" name="Rectangle 586"/>
                <p:cNvSpPr/>
                <p:nvPr/>
              </p:nvSpPr>
              <p:spPr>
                <a:xfrm>
                  <a:off x="4903783" y="4021335"/>
                  <a:ext cx="1109619" cy="200055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700" dirty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Start Date :</a:t>
                  </a:r>
                </a:p>
              </p:txBody>
            </p:sp>
            <p:grpSp>
              <p:nvGrpSpPr>
                <p:cNvPr id="588" name="Group 587"/>
                <p:cNvGrpSpPr/>
                <p:nvPr>
                  <p:custDataLst>
                    <p:custData r:id="rId1"/>
                  </p:custDataLst>
                </p:nvPr>
              </p:nvGrpSpPr>
              <p:grpSpPr>
                <a:xfrm>
                  <a:off x="5708523" y="3985757"/>
                  <a:ext cx="672713" cy="186358"/>
                  <a:chOff x="6227681" y="2189582"/>
                  <a:chExt cx="1005161" cy="278456"/>
                </a:xfrm>
              </p:grpSpPr>
              <p:grpSp>
                <p:nvGrpSpPr>
                  <p:cNvPr id="589" name="Group 588"/>
                  <p:cNvGrpSpPr/>
                  <p:nvPr/>
                </p:nvGrpSpPr>
                <p:grpSpPr>
                  <a:xfrm>
                    <a:off x="6227681" y="2340304"/>
                    <a:ext cx="277411" cy="127734"/>
                    <a:chOff x="1133297" y="3725881"/>
                    <a:chExt cx="696002" cy="320478"/>
                  </a:xfrm>
                </p:grpSpPr>
                <p:sp>
                  <p:nvSpPr>
                    <p:cNvPr id="599" name="Content1"/>
                    <p:cNvSpPr/>
                    <p:nvPr/>
                  </p:nvSpPr>
                  <p:spPr bwMode="auto">
                    <a:xfrm>
                      <a:off x="1133297" y="3725881"/>
                      <a:ext cx="696002" cy="320478"/>
                    </a:xfrm>
                    <a:prstGeom prst="rect">
                      <a:avLst/>
                    </a:prstGeom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/>
                    </a:lnRef>
                    <a:fillRef idx="1">
                      <a:schemeClr val="l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vert="horz" wrap="non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232323"/>
                          </a:solidFill>
                          <a:effectLst/>
                          <a:uLnTx/>
                          <a:uFillTx/>
                          <a:ea typeface="Segoe UI" pitchFamily="34" charset="0"/>
                          <a:cs typeface="Segoe UI" pitchFamily="34" charset="0"/>
                        </a:rPr>
                        <a:t>26</a:t>
                      </a:r>
                    </a:p>
                  </p:txBody>
                </p:sp>
                <p:sp>
                  <p:nvSpPr>
                    <p:cNvPr id="600" name="DownArrow1"/>
                    <p:cNvSpPr/>
                    <p:nvPr/>
                  </p:nvSpPr>
                  <p:spPr bwMode="auto">
                    <a:xfrm rot="5400000">
                      <a:off x="1639704" y="3844750"/>
                      <a:ext cx="60862" cy="76201"/>
                    </a:xfrm>
                    <a:custGeom>
                      <a:avLst/>
                      <a:gdLst>
                        <a:gd name="connsiteX0" fmla="*/ 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1463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66200 w 88508"/>
                        <a:gd name="connsiteY5" fmla="*/ 57712 h 100794"/>
                        <a:gd name="connsiteX6" fmla="*/ 14630 w 88508"/>
                        <a:gd name="connsiteY6" fmla="*/ 0 h 100794"/>
                        <a:gd name="connsiteX0" fmla="*/ 0 w 73878"/>
                        <a:gd name="connsiteY0" fmla="*/ 0 h 108109"/>
                        <a:gd name="connsiteX1" fmla="*/ 29624 w 73878"/>
                        <a:gd name="connsiteY1" fmla="*/ 0 h 108109"/>
                        <a:gd name="connsiteX2" fmla="*/ 73878 w 73878"/>
                        <a:gd name="connsiteY2" fmla="*/ 50397 h 108109"/>
                        <a:gd name="connsiteX3" fmla="*/ 29624 w 73878"/>
                        <a:gd name="connsiteY3" fmla="*/ 100794 h 108109"/>
                        <a:gd name="connsiteX4" fmla="*/ 7315 w 73878"/>
                        <a:gd name="connsiteY4" fmla="*/ 108109 h 108109"/>
                        <a:gd name="connsiteX5" fmla="*/ 51570 w 73878"/>
                        <a:gd name="connsiteY5" fmla="*/ 57712 h 108109"/>
                        <a:gd name="connsiteX6" fmla="*/ 0 w 73878"/>
                        <a:gd name="connsiteY6" fmla="*/ 0 h 108109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5225 w 77533"/>
                        <a:gd name="connsiteY5" fmla="*/ 57712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1570 w 77533"/>
                        <a:gd name="connsiteY5" fmla="*/ 46739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8716 w 77533"/>
                        <a:gd name="connsiteY5" fmla="*/ 49120 h 100794"/>
                        <a:gd name="connsiteX6" fmla="*/ 3655 w 77533"/>
                        <a:gd name="connsiteY6" fmla="*/ 0 h 100794"/>
                        <a:gd name="connsiteX0" fmla="*/ 0 w 73878"/>
                        <a:gd name="connsiteY0" fmla="*/ 0 h 104280"/>
                        <a:gd name="connsiteX1" fmla="*/ 29624 w 73878"/>
                        <a:gd name="connsiteY1" fmla="*/ 0 h 104280"/>
                        <a:gd name="connsiteX2" fmla="*/ 73878 w 73878"/>
                        <a:gd name="connsiteY2" fmla="*/ 50397 h 104280"/>
                        <a:gd name="connsiteX3" fmla="*/ 29624 w 73878"/>
                        <a:gd name="connsiteY3" fmla="*/ 100794 h 104280"/>
                        <a:gd name="connsiteX4" fmla="*/ 13016 w 73878"/>
                        <a:gd name="connsiteY4" fmla="*/ 104280 h 104280"/>
                        <a:gd name="connsiteX5" fmla="*/ 55061 w 73878"/>
                        <a:gd name="connsiteY5" fmla="*/ 49120 h 104280"/>
                        <a:gd name="connsiteX6" fmla="*/ 0 w 73878"/>
                        <a:gd name="connsiteY6" fmla="*/ 0 h 104280"/>
                        <a:gd name="connsiteX0" fmla="*/ 1272 w 60862"/>
                        <a:gd name="connsiteY0" fmla="*/ 2381 h 104280"/>
                        <a:gd name="connsiteX1" fmla="*/ 16608 w 60862"/>
                        <a:gd name="connsiteY1" fmla="*/ 0 h 104280"/>
                        <a:gd name="connsiteX2" fmla="*/ 60862 w 60862"/>
                        <a:gd name="connsiteY2" fmla="*/ 50397 h 104280"/>
                        <a:gd name="connsiteX3" fmla="*/ 16608 w 60862"/>
                        <a:gd name="connsiteY3" fmla="*/ 100794 h 104280"/>
                        <a:gd name="connsiteX4" fmla="*/ 0 w 60862"/>
                        <a:gd name="connsiteY4" fmla="*/ 104280 h 104280"/>
                        <a:gd name="connsiteX5" fmla="*/ 42045 w 60862"/>
                        <a:gd name="connsiteY5" fmla="*/ 49120 h 104280"/>
                        <a:gd name="connsiteX6" fmla="*/ 1272 w 60862"/>
                        <a:gd name="connsiteY6" fmla="*/ 2381 h 104280"/>
                        <a:gd name="connsiteX0" fmla="*/ 1272 w 60862"/>
                        <a:gd name="connsiteY0" fmla="*/ 2381 h 100794"/>
                        <a:gd name="connsiteX1" fmla="*/ 16608 w 60862"/>
                        <a:gd name="connsiteY1" fmla="*/ 0 h 100794"/>
                        <a:gd name="connsiteX2" fmla="*/ 60862 w 60862"/>
                        <a:gd name="connsiteY2" fmla="*/ 50397 h 100794"/>
                        <a:gd name="connsiteX3" fmla="*/ 16608 w 60862"/>
                        <a:gd name="connsiteY3" fmla="*/ 100794 h 100794"/>
                        <a:gd name="connsiteX4" fmla="*/ 0 w 60862"/>
                        <a:gd name="connsiteY4" fmla="*/ 94755 h 100794"/>
                        <a:gd name="connsiteX5" fmla="*/ 42045 w 60862"/>
                        <a:gd name="connsiteY5" fmla="*/ 49120 h 100794"/>
                        <a:gd name="connsiteX6" fmla="*/ 1272 w 60862"/>
                        <a:gd name="connsiteY6" fmla="*/ 2381 h 100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862" h="100794">
                          <a:moveTo>
                            <a:pt x="1272" y="2381"/>
                          </a:moveTo>
                          <a:lnTo>
                            <a:pt x="16608" y="0"/>
                          </a:lnTo>
                          <a:lnTo>
                            <a:pt x="60862" y="50397"/>
                          </a:lnTo>
                          <a:lnTo>
                            <a:pt x="16608" y="100794"/>
                          </a:lnTo>
                          <a:lnTo>
                            <a:pt x="0" y="94755"/>
                          </a:lnTo>
                          <a:lnTo>
                            <a:pt x="42045" y="49120"/>
                          </a:lnTo>
                          <a:lnTo>
                            <a:pt x="1272" y="2381"/>
                          </a:lnTo>
                          <a:close/>
                        </a:path>
                      </a:pathLst>
                    </a:custGeom>
                    <a:solidFill>
                      <a:srgbClr val="585858">
                        <a:lumMod val="50000"/>
                      </a:srgbClr>
                    </a:solidFill>
                    <a:ln w="9525" cap="flat" cmpd="sng" algn="ctr">
                      <a:noFill/>
                      <a:prstDash val="solid"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200" b="0" i="0" u="none" strike="noStrike" kern="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ffectLst/>
                        <a:uLnTx/>
                        <a:uFillTx/>
                        <a:latin typeface="Segoe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90" name="Group 589"/>
                  <p:cNvGrpSpPr/>
                  <p:nvPr/>
                </p:nvGrpSpPr>
                <p:grpSpPr>
                  <a:xfrm>
                    <a:off x="6576184" y="2340293"/>
                    <a:ext cx="261827" cy="127735"/>
                    <a:chOff x="618244" y="3725852"/>
                    <a:chExt cx="656903" cy="320480"/>
                  </a:xfrm>
                </p:grpSpPr>
                <p:sp>
                  <p:nvSpPr>
                    <p:cNvPr id="597" name="Content2"/>
                    <p:cNvSpPr/>
                    <p:nvPr/>
                  </p:nvSpPr>
                  <p:spPr bwMode="auto">
                    <a:xfrm>
                      <a:off x="618244" y="3725852"/>
                      <a:ext cx="656903" cy="320480"/>
                    </a:xfrm>
                    <a:prstGeom prst="rect">
                      <a:avLst/>
                    </a:prstGeom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/>
                    </a:lnRef>
                    <a:fillRef idx="1">
                      <a:schemeClr val="l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vert="horz" wrap="non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232323"/>
                          </a:solidFill>
                          <a:effectLst/>
                          <a:uLnTx/>
                          <a:uFillTx/>
                          <a:ea typeface="+mn-ea"/>
                          <a:cs typeface="Segoe UI" pitchFamily="34" charset="0"/>
                        </a:rPr>
                        <a:t>5</a:t>
                      </a:r>
                    </a:p>
                  </p:txBody>
                </p:sp>
                <p:sp>
                  <p:nvSpPr>
                    <p:cNvPr id="598" name="DownArrow2"/>
                    <p:cNvSpPr/>
                    <p:nvPr/>
                  </p:nvSpPr>
                  <p:spPr bwMode="auto">
                    <a:xfrm rot="5400000">
                      <a:off x="1093995" y="3844761"/>
                      <a:ext cx="60862" cy="76201"/>
                    </a:xfrm>
                    <a:custGeom>
                      <a:avLst/>
                      <a:gdLst>
                        <a:gd name="connsiteX0" fmla="*/ 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1463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66200 w 88508"/>
                        <a:gd name="connsiteY5" fmla="*/ 57712 h 100794"/>
                        <a:gd name="connsiteX6" fmla="*/ 14630 w 88508"/>
                        <a:gd name="connsiteY6" fmla="*/ 0 h 100794"/>
                        <a:gd name="connsiteX0" fmla="*/ 0 w 73878"/>
                        <a:gd name="connsiteY0" fmla="*/ 0 h 108109"/>
                        <a:gd name="connsiteX1" fmla="*/ 29624 w 73878"/>
                        <a:gd name="connsiteY1" fmla="*/ 0 h 108109"/>
                        <a:gd name="connsiteX2" fmla="*/ 73878 w 73878"/>
                        <a:gd name="connsiteY2" fmla="*/ 50397 h 108109"/>
                        <a:gd name="connsiteX3" fmla="*/ 29624 w 73878"/>
                        <a:gd name="connsiteY3" fmla="*/ 100794 h 108109"/>
                        <a:gd name="connsiteX4" fmla="*/ 7315 w 73878"/>
                        <a:gd name="connsiteY4" fmla="*/ 108109 h 108109"/>
                        <a:gd name="connsiteX5" fmla="*/ 51570 w 73878"/>
                        <a:gd name="connsiteY5" fmla="*/ 57712 h 108109"/>
                        <a:gd name="connsiteX6" fmla="*/ 0 w 73878"/>
                        <a:gd name="connsiteY6" fmla="*/ 0 h 108109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5225 w 77533"/>
                        <a:gd name="connsiteY5" fmla="*/ 57712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1570 w 77533"/>
                        <a:gd name="connsiteY5" fmla="*/ 46739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8716 w 77533"/>
                        <a:gd name="connsiteY5" fmla="*/ 49120 h 100794"/>
                        <a:gd name="connsiteX6" fmla="*/ 3655 w 77533"/>
                        <a:gd name="connsiteY6" fmla="*/ 0 h 100794"/>
                        <a:gd name="connsiteX0" fmla="*/ 0 w 73878"/>
                        <a:gd name="connsiteY0" fmla="*/ 0 h 104280"/>
                        <a:gd name="connsiteX1" fmla="*/ 29624 w 73878"/>
                        <a:gd name="connsiteY1" fmla="*/ 0 h 104280"/>
                        <a:gd name="connsiteX2" fmla="*/ 73878 w 73878"/>
                        <a:gd name="connsiteY2" fmla="*/ 50397 h 104280"/>
                        <a:gd name="connsiteX3" fmla="*/ 29624 w 73878"/>
                        <a:gd name="connsiteY3" fmla="*/ 100794 h 104280"/>
                        <a:gd name="connsiteX4" fmla="*/ 13016 w 73878"/>
                        <a:gd name="connsiteY4" fmla="*/ 104280 h 104280"/>
                        <a:gd name="connsiteX5" fmla="*/ 55061 w 73878"/>
                        <a:gd name="connsiteY5" fmla="*/ 49120 h 104280"/>
                        <a:gd name="connsiteX6" fmla="*/ 0 w 73878"/>
                        <a:gd name="connsiteY6" fmla="*/ 0 h 104280"/>
                        <a:gd name="connsiteX0" fmla="*/ 1272 w 60862"/>
                        <a:gd name="connsiteY0" fmla="*/ 2381 h 104280"/>
                        <a:gd name="connsiteX1" fmla="*/ 16608 w 60862"/>
                        <a:gd name="connsiteY1" fmla="*/ 0 h 104280"/>
                        <a:gd name="connsiteX2" fmla="*/ 60862 w 60862"/>
                        <a:gd name="connsiteY2" fmla="*/ 50397 h 104280"/>
                        <a:gd name="connsiteX3" fmla="*/ 16608 w 60862"/>
                        <a:gd name="connsiteY3" fmla="*/ 100794 h 104280"/>
                        <a:gd name="connsiteX4" fmla="*/ 0 w 60862"/>
                        <a:gd name="connsiteY4" fmla="*/ 104280 h 104280"/>
                        <a:gd name="connsiteX5" fmla="*/ 42045 w 60862"/>
                        <a:gd name="connsiteY5" fmla="*/ 49120 h 104280"/>
                        <a:gd name="connsiteX6" fmla="*/ 1272 w 60862"/>
                        <a:gd name="connsiteY6" fmla="*/ 2381 h 104280"/>
                        <a:gd name="connsiteX0" fmla="*/ 1272 w 60862"/>
                        <a:gd name="connsiteY0" fmla="*/ 2381 h 100794"/>
                        <a:gd name="connsiteX1" fmla="*/ 16608 w 60862"/>
                        <a:gd name="connsiteY1" fmla="*/ 0 h 100794"/>
                        <a:gd name="connsiteX2" fmla="*/ 60862 w 60862"/>
                        <a:gd name="connsiteY2" fmla="*/ 50397 h 100794"/>
                        <a:gd name="connsiteX3" fmla="*/ 16608 w 60862"/>
                        <a:gd name="connsiteY3" fmla="*/ 100794 h 100794"/>
                        <a:gd name="connsiteX4" fmla="*/ 0 w 60862"/>
                        <a:gd name="connsiteY4" fmla="*/ 94755 h 100794"/>
                        <a:gd name="connsiteX5" fmla="*/ 42045 w 60862"/>
                        <a:gd name="connsiteY5" fmla="*/ 49120 h 100794"/>
                        <a:gd name="connsiteX6" fmla="*/ 1272 w 60862"/>
                        <a:gd name="connsiteY6" fmla="*/ 2381 h 100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862" h="100794">
                          <a:moveTo>
                            <a:pt x="1272" y="2381"/>
                          </a:moveTo>
                          <a:lnTo>
                            <a:pt x="16608" y="0"/>
                          </a:lnTo>
                          <a:lnTo>
                            <a:pt x="60862" y="50397"/>
                          </a:lnTo>
                          <a:lnTo>
                            <a:pt x="16608" y="100794"/>
                          </a:lnTo>
                          <a:lnTo>
                            <a:pt x="0" y="94755"/>
                          </a:lnTo>
                          <a:lnTo>
                            <a:pt x="42045" y="49120"/>
                          </a:lnTo>
                          <a:lnTo>
                            <a:pt x="1272" y="2381"/>
                          </a:lnTo>
                          <a:close/>
                        </a:path>
                      </a:pathLst>
                    </a:custGeom>
                    <a:solidFill>
                      <a:srgbClr val="585858">
                        <a:lumMod val="50000"/>
                      </a:srgbClr>
                    </a:solidFill>
                    <a:ln w="9525" cap="flat" cmpd="sng" algn="ctr">
                      <a:noFill/>
                      <a:prstDash val="solid"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200" b="0" i="0" u="none" strike="noStrike" kern="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ffectLst/>
                        <a:uLnTx/>
                        <a:uFillTx/>
                        <a:latin typeface="Segoe"/>
                        <a:ea typeface="+mn-ea"/>
                        <a:cs typeface="+mn-cs"/>
                      </a:endParaRPr>
                    </a:p>
                  </p:txBody>
                </p:sp>
              </p:grpSp>
              <p:grpSp>
                <p:nvGrpSpPr>
                  <p:cNvPr id="591" name="Group 590"/>
                  <p:cNvGrpSpPr/>
                  <p:nvPr/>
                </p:nvGrpSpPr>
                <p:grpSpPr>
                  <a:xfrm>
                    <a:off x="6905563" y="2340296"/>
                    <a:ext cx="327279" cy="127735"/>
                    <a:chOff x="507870" y="3733699"/>
                    <a:chExt cx="767275" cy="320480"/>
                  </a:xfrm>
                </p:grpSpPr>
                <p:sp>
                  <p:nvSpPr>
                    <p:cNvPr id="595" name="Content3"/>
                    <p:cNvSpPr/>
                    <p:nvPr/>
                  </p:nvSpPr>
                  <p:spPr bwMode="auto">
                    <a:xfrm>
                      <a:off x="507870" y="3733699"/>
                      <a:ext cx="767275" cy="320480"/>
                    </a:xfrm>
                    <a:prstGeom prst="rect">
                      <a:avLst/>
                    </a:prstGeom>
                    <a:ln>
                      <a:headEnd type="none" w="med" len="med"/>
                      <a:tailEnd type="none" w="med" len="med"/>
                    </a:ln>
                  </p:spPr>
                  <p:style>
                    <a:lnRef idx="2">
                      <a:schemeClr val="accent1"/>
                    </a:lnRef>
                    <a:fillRef idx="1">
                      <a:schemeClr val="lt1"/>
                    </a:fillRef>
                    <a:effectRef idx="0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vert="horz" wrap="non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232323"/>
                          </a:solidFill>
                          <a:effectLst/>
                          <a:uLnTx/>
                          <a:uFillTx/>
                          <a:ea typeface="+mn-ea"/>
                          <a:cs typeface="Segoe UI" pitchFamily="34" charset="0"/>
                        </a:rPr>
                        <a:t>2017</a:t>
                      </a:r>
                      <a:endParaRPr kumimoji="0" lang="en-US" sz="5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232323"/>
                        </a:solidFill>
                        <a:effectLst/>
                        <a:uLnTx/>
                        <a:uFillTx/>
                        <a:ea typeface="+mn-ea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596" name="DownArrow3"/>
                    <p:cNvSpPr/>
                    <p:nvPr/>
                  </p:nvSpPr>
                  <p:spPr bwMode="auto">
                    <a:xfrm rot="5400000">
                      <a:off x="1129597" y="3844761"/>
                      <a:ext cx="60862" cy="76200"/>
                    </a:xfrm>
                    <a:custGeom>
                      <a:avLst/>
                      <a:gdLst>
                        <a:gd name="connsiteX0" fmla="*/ 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44254 w 88508"/>
                        <a:gd name="connsiteY5" fmla="*/ 50397 h 100794"/>
                        <a:gd name="connsiteX6" fmla="*/ 14630 w 88508"/>
                        <a:gd name="connsiteY6" fmla="*/ 0 h 100794"/>
                        <a:gd name="connsiteX0" fmla="*/ 14630 w 88508"/>
                        <a:gd name="connsiteY0" fmla="*/ 0 h 100794"/>
                        <a:gd name="connsiteX1" fmla="*/ 44254 w 88508"/>
                        <a:gd name="connsiteY1" fmla="*/ 0 h 100794"/>
                        <a:gd name="connsiteX2" fmla="*/ 88508 w 88508"/>
                        <a:gd name="connsiteY2" fmla="*/ 50397 h 100794"/>
                        <a:gd name="connsiteX3" fmla="*/ 44254 w 88508"/>
                        <a:gd name="connsiteY3" fmla="*/ 100794 h 100794"/>
                        <a:gd name="connsiteX4" fmla="*/ 0 w 88508"/>
                        <a:gd name="connsiteY4" fmla="*/ 100794 h 100794"/>
                        <a:gd name="connsiteX5" fmla="*/ 66200 w 88508"/>
                        <a:gd name="connsiteY5" fmla="*/ 57712 h 100794"/>
                        <a:gd name="connsiteX6" fmla="*/ 14630 w 88508"/>
                        <a:gd name="connsiteY6" fmla="*/ 0 h 100794"/>
                        <a:gd name="connsiteX0" fmla="*/ 0 w 73878"/>
                        <a:gd name="connsiteY0" fmla="*/ 0 h 108109"/>
                        <a:gd name="connsiteX1" fmla="*/ 29624 w 73878"/>
                        <a:gd name="connsiteY1" fmla="*/ 0 h 108109"/>
                        <a:gd name="connsiteX2" fmla="*/ 73878 w 73878"/>
                        <a:gd name="connsiteY2" fmla="*/ 50397 h 108109"/>
                        <a:gd name="connsiteX3" fmla="*/ 29624 w 73878"/>
                        <a:gd name="connsiteY3" fmla="*/ 100794 h 108109"/>
                        <a:gd name="connsiteX4" fmla="*/ 7315 w 73878"/>
                        <a:gd name="connsiteY4" fmla="*/ 108109 h 108109"/>
                        <a:gd name="connsiteX5" fmla="*/ 51570 w 73878"/>
                        <a:gd name="connsiteY5" fmla="*/ 57712 h 108109"/>
                        <a:gd name="connsiteX6" fmla="*/ 0 w 73878"/>
                        <a:gd name="connsiteY6" fmla="*/ 0 h 108109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5225 w 77533"/>
                        <a:gd name="connsiteY5" fmla="*/ 57712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1570 w 77533"/>
                        <a:gd name="connsiteY5" fmla="*/ 46739 h 100794"/>
                        <a:gd name="connsiteX6" fmla="*/ 3655 w 77533"/>
                        <a:gd name="connsiteY6" fmla="*/ 0 h 100794"/>
                        <a:gd name="connsiteX0" fmla="*/ 3655 w 77533"/>
                        <a:gd name="connsiteY0" fmla="*/ 0 h 100794"/>
                        <a:gd name="connsiteX1" fmla="*/ 33279 w 77533"/>
                        <a:gd name="connsiteY1" fmla="*/ 0 h 100794"/>
                        <a:gd name="connsiteX2" fmla="*/ 77533 w 77533"/>
                        <a:gd name="connsiteY2" fmla="*/ 50397 h 100794"/>
                        <a:gd name="connsiteX3" fmla="*/ 33279 w 77533"/>
                        <a:gd name="connsiteY3" fmla="*/ 100794 h 100794"/>
                        <a:gd name="connsiteX4" fmla="*/ 0 w 77533"/>
                        <a:gd name="connsiteY4" fmla="*/ 97136 h 100794"/>
                        <a:gd name="connsiteX5" fmla="*/ 58716 w 77533"/>
                        <a:gd name="connsiteY5" fmla="*/ 49120 h 100794"/>
                        <a:gd name="connsiteX6" fmla="*/ 3655 w 77533"/>
                        <a:gd name="connsiteY6" fmla="*/ 0 h 100794"/>
                        <a:gd name="connsiteX0" fmla="*/ 0 w 73878"/>
                        <a:gd name="connsiteY0" fmla="*/ 0 h 104280"/>
                        <a:gd name="connsiteX1" fmla="*/ 29624 w 73878"/>
                        <a:gd name="connsiteY1" fmla="*/ 0 h 104280"/>
                        <a:gd name="connsiteX2" fmla="*/ 73878 w 73878"/>
                        <a:gd name="connsiteY2" fmla="*/ 50397 h 104280"/>
                        <a:gd name="connsiteX3" fmla="*/ 29624 w 73878"/>
                        <a:gd name="connsiteY3" fmla="*/ 100794 h 104280"/>
                        <a:gd name="connsiteX4" fmla="*/ 13016 w 73878"/>
                        <a:gd name="connsiteY4" fmla="*/ 104280 h 104280"/>
                        <a:gd name="connsiteX5" fmla="*/ 55061 w 73878"/>
                        <a:gd name="connsiteY5" fmla="*/ 49120 h 104280"/>
                        <a:gd name="connsiteX6" fmla="*/ 0 w 73878"/>
                        <a:gd name="connsiteY6" fmla="*/ 0 h 104280"/>
                        <a:gd name="connsiteX0" fmla="*/ 1272 w 60862"/>
                        <a:gd name="connsiteY0" fmla="*/ 2381 h 104280"/>
                        <a:gd name="connsiteX1" fmla="*/ 16608 w 60862"/>
                        <a:gd name="connsiteY1" fmla="*/ 0 h 104280"/>
                        <a:gd name="connsiteX2" fmla="*/ 60862 w 60862"/>
                        <a:gd name="connsiteY2" fmla="*/ 50397 h 104280"/>
                        <a:gd name="connsiteX3" fmla="*/ 16608 w 60862"/>
                        <a:gd name="connsiteY3" fmla="*/ 100794 h 104280"/>
                        <a:gd name="connsiteX4" fmla="*/ 0 w 60862"/>
                        <a:gd name="connsiteY4" fmla="*/ 104280 h 104280"/>
                        <a:gd name="connsiteX5" fmla="*/ 42045 w 60862"/>
                        <a:gd name="connsiteY5" fmla="*/ 49120 h 104280"/>
                        <a:gd name="connsiteX6" fmla="*/ 1272 w 60862"/>
                        <a:gd name="connsiteY6" fmla="*/ 2381 h 104280"/>
                        <a:gd name="connsiteX0" fmla="*/ 1272 w 60862"/>
                        <a:gd name="connsiteY0" fmla="*/ 2381 h 100794"/>
                        <a:gd name="connsiteX1" fmla="*/ 16608 w 60862"/>
                        <a:gd name="connsiteY1" fmla="*/ 0 h 100794"/>
                        <a:gd name="connsiteX2" fmla="*/ 60862 w 60862"/>
                        <a:gd name="connsiteY2" fmla="*/ 50397 h 100794"/>
                        <a:gd name="connsiteX3" fmla="*/ 16608 w 60862"/>
                        <a:gd name="connsiteY3" fmla="*/ 100794 h 100794"/>
                        <a:gd name="connsiteX4" fmla="*/ 0 w 60862"/>
                        <a:gd name="connsiteY4" fmla="*/ 94755 h 100794"/>
                        <a:gd name="connsiteX5" fmla="*/ 42045 w 60862"/>
                        <a:gd name="connsiteY5" fmla="*/ 49120 h 100794"/>
                        <a:gd name="connsiteX6" fmla="*/ 1272 w 60862"/>
                        <a:gd name="connsiteY6" fmla="*/ 2381 h 10079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0862" h="100794">
                          <a:moveTo>
                            <a:pt x="1272" y="2381"/>
                          </a:moveTo>
                          <a:lnTo>
                            <a:pt x="16608" y="0"/>
                          </a:lnTo>
                          <a:lnTo>
                            <a:pt x="60862" y="50397"/>
                          </a:lnTo>
                          <a:lnTo>
                            <a:pt x="16608" y="100794"/>
                          </a:lnTo>
                          <a:lnTo>
                            <a:pt x="0" y="94755"/>
                          </a:lnTo>
                          <a:lnTo>
                            <a:pt x="42045" y="49120"/>
                          </a:lnTo>
                          <a:lnTo>
                            <a:pt x="1272" y="2381"/>
                          </a:lnTo>
                          <a:close/>
                        </a:path>
                      </a:pathLst>
                    </a:custGeom>
                    <a:solidFill>
                      <a:srgbClr val="585858">
                        <a:lumMod val="50000"/>
                      </a:srgbClr>
                    </a:solidFill>
                    <a:ln w="9525" cap="flat" cmpd="sng" algn="ctr">
                      <a:noFill/>
                      <a:prstDash val="solid"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square" lIns="91436" tIns="45718" rIns="91436" bIns="45718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lvl="0" indent="0" algn="ctr" defTabSz="914099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2200" b="0" i="0" u="none" strike="noStrike" kern="0" cap="none" spc="0" normalizeH="0" baseline="0" noProof="0" dirty="0">
                        <a:ln>
                          <a:noFill/>
                        </a:ln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ffectLst/>
                        <a:uLnTx/>
                        <a:uFillTx/>
                        <a:latin typeface="Segoe"/>
                        <a:ea typeface="+mn-ea"/>
                        <a:cs typeface="+mn-cs"/>
                      </a:endParaRPr>
                    </a:p>
                  </p:txBody>
                </p:sp>
              </p:grpSp>
              <p:sp>
                <p:nvSpPr>
                  <p:cNvPr id="592" name="TextBox 591"/>
                  <p:cNvSpPr txBox="1"/>
                  <p:nvPr/>
                </p:nvSpPr>
                <p:spPr>
                  <a:xfrm>
                    <a:off x="6231511" y="2191480"/>
                    <a:ext cx="281245" cy="20694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lstStyle/>
                  <a:p>
                    <a:pPr algn="ctr"/>
                    <a:r>
                      <a:rPr lang="en-US" sz="300" b="1" dirty="0"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D</a:t>
                    </a:r>
                  </a:p>
                </p:txBody>
              </p:sp>
              <p:sp>
                <p:nvSpPr>
                  <p:cNvPr id="593" name="TextBox 592"/>
                  <p:cNvSpPr txBox="1"/>
                  <p:nvPr/>
                </p:nvSpPr>
                <p:spPr>
                  <a:xfrm>
                    <a:off x="6897900" y="2195693"/>
                    <a:ext cx="334941" cy="20694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lstStyle/>
                  <a:p>
                    <a:pPr algn="ctr"/>
                    <a:r>
                      <a:rPr lang="en-US" sz="300" b="1" dirty="0"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Y</a:t>
                    </a:r>
                  </a:p>
                </p:txBody>
              </p:sp>
              <p:sp>
                <p:nvSpPr>
                  <p:cNvPr id="594" name="TextBox 593"/>
                  <p:cNvSpPr txBox="1"/>
                  <p:nvPr/>
                </p:nvSpPr>
                <p:spPr>
                  <a:xfrm>
                    <a:off x="6534758" y="2189582"/>
                    <a:ext cx="348245" cy="206945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t">
                    <a:spAutoFit/>
                  </a:bodyPr>
                  <a:lstStyle/>
                  <a:p>
                    <a:pPr algn="ctr"/>
                    <a:r>
                      <a:rPr lang="en-US" sz="300" b="1" dirty="0">
                        <a:latin typeface="Segoe UI" panose="020B0502040204020203" pitchFamily="34" charset="0"/>
                        <a:cs typeface="Segoe UI" panose="020B0502040204020203" pitchFamily="34" charset="0"/>
                      </a:rPr>
                      <a:t>M</a:t>
                    </a:r>
                  </a:p>
                </p:txBody>
              </p:sp>
            </p:grpSp>
          </p:grpSp>
        </p:grpSp>
        <p:cxnSp>
          <p:nvCxnSpPr>
            <p:cNvPr id="503" name="Straight Connector 502"/>
            <p:cNvCxnSpPr>
              <a:cxnSpLocks/>
            </p:cNvCxnSpPr>
            <p:nvPr/>
          </p:nvCxnSpPr>
          <p:spPr>
            <a:xfrm>
              <a:off x="4334256" y="2827582"/>
              <a:ext cx="0" cy="1959192"/>
            </a:xfrm>
            <a:prstGeom prst="line">
              <a:avLst/>
            </a:prstGeom>
            <a:ln w="15875">
              <a:solidFill>
                <a:srgbClr val="00AEE5"/>
              </a:solidFill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4" name="TextBox 503"/>
            <p:cNvSpPr txBox="1"/>
            <p:nvPr/>
          </p:nvSpPr>
          <p:spPr>
            <a:xfrm>
              <a:off x="3639710" y="2837376"/>
              <a:ext cx="679447" cy="34810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900" dirty="0"/>
                <a:t>Independent </a:t>
              </a:r>
            </a:p>
            <a:p>
              <a:pPr algn="ctr"/>
              <a:r>
                <a:rPr lang="en-US" sz="900" dirty="0"/>
                <a:t>Tasks</a:t>
              </a:r>
            </a:p>
          </p:txBody>
        </p:sp>
        <p:cxnSp>
          <p:nvCxnSpPr>
            <p:cNvPr id="505" name="Straight Connector 504"/>
            <p:cNvCxnSpPr>
              <a:cxnSpLocks/>
            </p:cNvCxnSpPr>
            <p:nvPr/>
          </p:nvCxnSpPr>
          <p:spPr>
            <a:xfrm>
              <a:off x="3639710" y="3185479"/>
              <a:ext cx="694546" cy="0"/>
            </a:xfrm>
            <a:prstGeom prst="line">
              <a:avLst/>
            </a:prstGeom>
            <a:ln w="15875">
              <a:solidFill>
                <a:srgbClr val="00AEE5"/>
              </a:solidFill>
              <a:headEnd type="non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6" name="Rectangle 505"/>
            <p:cNvSpPr/>
            <p:nvPr/>
          </p:nvSpPr>
          <p:spPr>
            <a:xfrm>
              <a:off x="3639710" y="3525672"/>
              <a:ext cx="692567" cy="337624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105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Sleep</a:t>
              </a:r>
            </a:p>
          </p:txBody>
        </p:sp>
        <p:sp>
          <p:nvSpPr>
            <p:cNvPr id="507" name="Rectangle 506"/>
            <p:cNvSpPr/>
            <p:nvPr/>
          </p:nvSpPr>
          <p:spPr>
            <a:xfrm>
              <a:off x="3639710" y="3866456"/>
              <a:ext cx="692567" cy="337624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105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Do </a:t>
              </a:r>
            </a:p>
            <a:p>
              <a:pPr algn="ctr"/>
              <a:r>
                <a:rPr lang="en-US" sz="105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Homework</a:t>
              </a:r>
            </a:p>
          </p:txBody>
        </p:sp>
        <p:sp>
          <p:nvSpPr>
            <p:cNvPr id="508" name="Plus Sign 507"/>
            <p:cNvSpPr/>
            <p:nvPr/>
          </p:nvSpPr>
          <p:spPr>
            <a:xfrm>
              <a:off x="3856146" y="4369679"/>
              <a:ext cx="219631" cy="219631"/>
            </a:xfrm>
            <a:prstGeom prst="mathPlus">
              <a:avLst>
                <a:gd name="adj1" fmla="val 515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TextBox 508"/>
            <p:cNvSpPr txBox="1"/>
            <p:nvPr/>
          </p:nvSpPr>
          <p:spPr>
            <a:xfrm>
              <a:off x="3638081" y="4542073"/>
              <a:ext cx="679447" cy="34810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900" dirty="0"/>
                <a:t>Add New</a:t>
              </a:r>
            </a:p>
          </p:txBody>
        </p:sp>
        <p:sp>
          <p:nvSpPr>
            <p:cNvPr id="510" name="Rectangle 509"/>
            <p:cNvSpPr/>
            <p:nvPr/>
          </p:nvSpPr>
          <p:spPr>
            <a:xfrm>
              <a:off x="5899542" y="3628746"/>
              <a:ext cx="773111" cy="262937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 anchorCtr="1"/>
            <a:lstStyle/>
            <a:p>
              <a:pPr algn="ctr"/>
              <a:r>
                <a:rPr lang="en-US" sz="105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Start Race</a:t>
              </a:r>
            </a:p>
          </p:txBody>
        </p:sp>
        <p:sp>
          <p:nvSpPr>
            <p:cNvPr id="511" name="TextBox 510"/>
            <p:cNvSpPr txBox="1"/>
            <p:nvPr/>
          </p:nvSpPr>
          <p:spPr>
            <a:xfrm>
              <a:off x="8087937" y="4565243"/>
              <a:ext cx="41841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Pan</a:t>
              </a:r>
            </a:p>
          </p:txBody>
        </p:sp>
        <p:sp>
          <p:nvSpPr>
            <p:cNvPr id="512" name="Rectangle 511"/>
            <p:cNvSpPr/>
            <p:nvPr/>
          </p:nvSpPr>
          <p:spPr>
            <a:xfrm>
              <a:off x="3639710" y="3188048"/>
              <a:ext cx="692567" cy="337624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105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Buy Food</a:t>
              </a:r>
            </a:p>
          </p:txBody>
        </p:sp>
        <p:sp>
          <p:nvSpPr>
            <p:cNvPr id="513" name="Rectangle 512"/>
            <p:cNvSpPr/>
            <p:nvPr/>
          </p:nvSpPr>
          <p:spPr>
            <a:xfrm>
              <a:off x="4643398" y="3308863"/>
              <a:ext cx="527580" cy="179431"/>
            </a:xfrm>
            <a:prstGeom prst="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5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514" name="Rectangle 513"/>
            <p:cNvSpPr/>
            <p:nvPr/>
          </p:nvSpPr>
          <p:spPr>
            <a:xfrm>
              <a:off x="4643537" y="3491714"/>
              <a:ext cx="527580" cy="179431"/>
            </a:xfrm>
            <a:prstGeom prst="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5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515" name="Rectangle 514"/>
            <p:cNvSpPr/>
            <p:nvPr/>
          </p:nvSpPr>
          <p:spPr>
            <a:xfrm>
              <a:off x="4643398" y="3132817"/>
              <a:ext cx="527580" cy="179431"/>
            </a:xfrm>
            <a:prstGeom prst="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5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Runners</a:t>
              </a:r>
            </a:p>
          </p:txBody>
        </p:sp>
        <p:grpSp>
          <p:nvGrpSpPr>
            <p:cNvPr id="516" name="Group 515"/>
            <p:cNvGrpSpPr/>
            <p:nvPr/>
          </p:nvGrpSpPr>
          <p:grpSpPr>
            <a:xfrm>
              <a:off x="4388786" y="3151825"/>
              <a:ext cx="254612" cy="143155"/>
              <a:chOff x="4677012" y="3236831"/>
              <a:chExt cx="254612" cy="143155"/>
            </a:xfrm>
          </p:grpSpPr>
          <p:sp>
            <p:nvSpPr>
              <p:cNvPr id="583" name="Rectangle 582"/>
              <p:cNvSpPr/>
              <p:nvPr/>
            </p:nvSpPr>
            <p:spPr>
              <a:xfrm>
                <a:off x="4677012" y="3236831"/>
                <a:ext cx="140455" cy="143155"/>
              </a:xfrm>
              <a:prstGeom prst="rect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1050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</a:t>
                </a:r>
              </a:p>
            </p:txBody>
          </p:sp>
          <p:cxnSp>
            <p:nvCxnSpPr>
              <p:cNvPr id="584" name="Straight Connector 583"/>
              <p:cNvCxnSpPr>
                <a:stCxn id="515" idx="1"/>
                <a:endCxn id="583" idx="3"/>
              </p:cNvCxnSpPr>
              <p:nvPr/>
            </p:nvCxnSpPr>
            <p:spPr>
              <a:xfrm flipH="1">
                <a:off x="4817467" y="3307539"/>
                <a:ext cx="114157" cy="87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17" name="Group 516"/>
            <p:cNvGrpSpPr/>
            <p:nvPr/>
          </p:nvGrpSpPr>
          <p:grpSpPr>
            <a:xfrm>
              <a:off x="5236498" y="3150657"/>
              <a:ext cx="254078" cy="143155"/>
              <a:chOff x="5524724" y="3235663"/>
              <a:chExt cx="254078" cy="143155"/>
            </a:xfrm>
          </p:grpSpPr>
          <p:sp>
            <p:nvSpPr>
              <p:cNvPr id="581" name="Rectangle 580"/>
              <p:cNvSpPr/>
              <p:nvPr/>
            </p:nvSpPr>
            <p:spPr>
              <a:xfrm>
                <a:off x="5638347" y="3235663"/>
                <a:ext cx="140455" cy="143155"/>
              </a:xfrm>
              <a:prstGeom prst="rect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1050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</a:t>
                </a:r>
              </a:p>
            </p:txBody>
          </p:sp>
          <p:cxnSp>
            <p:nvCxnSpPr>
              <p:cNvPr id="582" name="Straight Connector 581"/>
              <p:cNvCxnSpPr>
                <a:cxnSpLocks/>
                <a:endCxn id="581" idx="1"/>
              </p:cNvCxnSpPr>
              <p:nvPr/>
            </p:nvCxnSpPr>
            <p:spPr>
              <a:xfrm flipV="1">
                <a:off x="5524724" y="3307241"/>
                <a:ext cx="113623" cy="29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18" name="Group 517"/>
            <p:cNvGrpSpPr/>
            <p:nvPr/>
          </p:nvGrpSpPr>
          <p:grpSpPr>
            <a:xfrm>
              <a:off x="5175440" y="3132817"/>
              <a:ext cx="65325" cy="538328"/>
              <a:chOff x="3680363" y="2653809"/>
              <a:chExt cx="103243" cy="934582"/>
            </a:xfrm>
          </p:grpSpPr>
          <p:sp>
            <p:nvSpPr>
              <p:cNvPr id="575" name="Background"/>
              <p:cNvSpPr/>
              <p:nvPr/>
            </p:nvSpPr>
            <p:spPr>
              <a:xfrm>
                <a:off x="3680364" y="2653809"/>
                <a:ext cx="103242" cy="934582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576" name="Slider"/>
              <p:cNvSpPr/>
              <p:nvPr/>
            </p:nvSpPr>
            <p:spPr>
              <a:xfrm>
                <a:off x="3680363" y="2752901"/>
                <a:ext cx="103241" cy="75502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7" name="UpArrow"/>
              <p:cNvSpPr/>
              <p:nvPr/>
            </p:nvSpPr>
            <p:spPr>
              <a:xfrm>
                <a:off x="3695533" y="2665776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79" name="Straight Connector 578"/>
              <p:cNvCxnSpPr>
                <a:cxnSpLocks/>
              </p:cNvCxnSpPr>
              <p:nvPr/>
            </p:nvCxnSpPr>
            <p:spPr>
              <a:xfrm>
                <a:off x="3680364" y="2746960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0" name="Straight Connector 579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9" name="Group 518"/>
            <p:cNvGrpSpPr/>
            <p:nvPr/>
          </p:nvGrpSpPr>
          <p:grpSpPr>
            <a:xfrm>
              <a:off x="5642950" y="3695809"/>
              <a:ext cx="254612" cy="143155"/>
              <a:chOff x="4677012" y="3236831"/>
              <a:chExt cx="254612" cy="143155"/>
            </a:xfrm>
          </p:grpSpPr>
          <p:sp>
            <p:nvSpPr>
              <p:cNvPr id="573" name="Rectangle 572"/>
              <p:cNvSpPr/>
              <p:nvPr/>
            </p:nvSpPr>
            <p:spPr>
              <a:xfrm>
                <a:off x="4677012" y="3236831"/>
                <a:ext cx="140455" cy="143155"/>
              </a:xfrm>
              <a:prstGeom prst="rect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1050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</a:t>
                </a:r>
              </a:p>
            </p:txBody>
          </p:sp>
          <p:cxnSp>
            <p:nvCxnSpPr>
              <p:cNvPr id="574" name="Straight Connector 573"/>
              <p:cNvCxnSpPr>
                <a:endCxn id="573" idx="3"/>
              </p:cNvCxnSpPr>
              <p:nvPr/>
            </p:nvCxnSpPr>
            <p:spPr>
              <a:xfrm flipH="1">
                <a:off x="4817467" y="3307539"/>
                <a:ext cx="114157" cy="87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20" name="Group 519"/>
            <p:cNvGrpSpPr/>
            <p:nvPr/>
          </p:nvGrpSpPr>
          <p:grpSpPr>
            <a:xfrm>
              <a:off x="6674392" y="3689073"/>
              <a:ext cx="254078" cy="143155"/>
              <a:chOff x="5524724" y="3235663"/>
              <a:chExt cx="254078" cy="143155"/>
            </a:xfrm>
          </p:grpSpPr>
          <p:sp>
            <p:nvSpPr>
              <p:cNvPr id="571" name="Rectangle 570"/>
              <p:cNvSpPr/>
              <p:nvPr/>
            </p:nvSpPr>
            <p:spPr>
              <a:xfrm>
                <a:off x="5638347" y="3235663"/>
                <a:ext cx="140455" cy="143155"/>
              </a:xfrm>
              <a:prstGeom prst="rect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1050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</a:t>
                </a:r>
              </a:p>
            </p:txBody>
          </p:sp>
          <p:cxnSp>
            <p:nvCxnSpPr>
              <p:cNvPr id="572" name="Straight Connector 571"/>
              <p:cNvCxnSpPr>
                <a:cxnSpLocks/>
                <a:endCxn id="571" idx="1"/>
              </p:cNvCxnSpPr>
              <p:nvPr/>
            </p:nvCxnSpPr>
            <p:spPr>
              <a:xfrm flipV="1">
                <a:off x="5524724" y="3307241"/>
                <a:ext cx="113623" cy="29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521" name="Connector: Elbow 520"/>
            <p:cNvCxnSpPr>
              <a:stCxn id="581" idx="3"/>
              <a:endCxn id="573" idx="0"/>
            </p:cNvCxnSpPr>
            <p:nvPr/>
          </p:nvCxnSpPr>
          <p:spPr>
            <a:xfrm>
              <a:off x="5490576" y="3222235"/>
              <a:ext cx="222602" cy="473574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2" name="TextBox 521"/>
            <p:cNvSpPr txBox="1"/>
            <p:nvPr/>
          </p:nvSpPr>
          <p:spPr>
            <a:xfrm>
              <a:off x="5897563" y="3381888"/>
              <a:ext cx="7549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Current</a:t>
              </a:r>
            </a:p>
          </p:txBody>
        </p:sp>
        <p:grpSp>
          <p:nvGrpSpPr>
            <p:cNvPr id="523" name="Group 522"/>
            <p:cNvGrpSpPr/>
            <p:nvPr/>
          </p:nvGrpSpPr>
          <p:grpSpPr>
            <a:xfrm>
              <a:off x="7092476" y="3131493"/>
              <a:ext cx="1112570" cy="362135"/>
              <a:chOff x="6823146" y="3131493"/>
              <a:chExt cx="1112570" cy="362135"/>
            </a:xfrm>
          </p:grpSpPr>
          <p:sp>
            <p:nvSpPr>
              <p:cNvPr id="556" name="Rectangle 555"/>
              <p:cNvSpPr/>
              <p:nvPr/>
            </p:nvSpPr>
            <p:spPr>
              <a:xfrm>
                <a:off x="7084900" y="3307539"/>
                <a:ext cx="527580" cy="179431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5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End Speech</a:t>
                </a:r>
              </a:p>
            </p:txBody>
          </p:sp>
          <p:sp>
            <p:nvSpPr>
              <p:cNvPr id="557" name="Rectangle 556"/>
              <p:cNvSpPr/>
              <p:nvPr/>
            </p:nvSpPr>
            <p:spPr>
              <a:xfrm>
                <a:off x="7084900" y="3131493"/>
                <a:ext cx="527580" cy="179431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50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Prize Giving</a:t>
                </a:r>
              </a:p>
            </p:txBody>
          </p:sp>
          <p:grpSp>
            <p:nvGrpSpPr>
              <p:cNvPr id="558" name="Group 557"/>
              <p:cNvGrpSpPr/>
              <p:nvPr/>
            </p:nvGrpSpPr>
            <p:grpSpPr>
              <a:xfrm>
                <a:off x="7616942" y="3131493"/>
                <a:ext cx="65325" cy="362135"/>
                <a:chOff x="3680363" y="2653809"/>
                <a:chExt cx="103243" cy="934582"/>
              </a:xfrm>
            </p:grpSpPr>
            <p:sp>
              <p:nvSpPr>
                <p:cNvPr id="565" name="Background"/>
                <p:cNvSpPr/>
                <p:nvPr/>
              </p:nvSpPr>
              <p:spPr>
                <a:xfrm>
                  <a:off x="3680364" y="2653809"/>
                  <a:ext cx="103242" cy="934582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566" name="Slider"/>
                <p:cNvSpPr/>
                <p:nvPr/>
              </p:nvSpPr>
              <p:spPr>
                <a:xfrm>
                  <a:off x="3680363" y="2758384"/>
                  <a:ext cx="103241" cy="726106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7" name="UpArrow"/>
                <p:cNvSpPr/>
                <p:nvPr/>
              </p:nvSpPr>
              <p:spPr>
                <a:xfrm>
                  <a:off x="3695533" y="2665776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8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569" name="Straight Connector 568"/>
                <p:cNvCxnSpPr>
                  <a:cxnSpLocks/>
                </p:cNvCxnSpPr>
                <p:nvPr/>
              </p:nvCxnSpPr>
              <p:spPr>
                <a:xfrm>
                  <a:off x="3680364" y="2746960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0" name="Straight Connector 569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59" name="Group 558"/>
              <p:cNvGrpSpPr/>
              <p:nvPr/>
            </p:nvGrpSpPr>
            <p:grpSpPr>
              <a:xfrm>
                <a:off x="6823146" y="3142891"/>
                <a:ext cx="254612" cy="143155"/>
                <a:chOff x="4677012" y="3236831"/>
                <a:chExt cx="254612" cy="143155"/>
              </a:xfrm>
            </p:grpSpPr>
            <p:sp>
              <p:nvSpPr>
                <p:cNvPr id="563" name="Rectangle 562"/>
                <p:cNvSpPr/>
                <p:nvPr/>
              </p:nvSpPr>
              <p:spPr>
                <a:xfrm>
                  <a:off x="4677012" y="3236831"/>
                  <a:ext cx="140455" cy="143155"/>
                </a:xfrm>
                <a:prstGeom prst="rect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numCol="1" rtlCol="0" anchor="ctr" anchorCtr="1"/>
                <a:lstStyle/>
                <a:p>
                  <a:pPr algn="ctr"/>
                  <a:r>
                    <a:rPr lang="en-US" sz="1050" i="1" dirty="0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S</a:t>
                  </a:r>
                </a:p>
              </p:txBody>
            </p:sp>
            <p:cxnSp>
              <p:nvCxnSpPr>
                <p:cNvPr id="564" name="Straight Connector 563"/>
                <p:cNvCxnSpPr>
                  <a:endCxn id="563" idx="3"/>
                </p:cNvCxnSpPr>
                <p:nvPr/>
              </p:nvCxnSpPr>
              <p:spPr>
                <a:xfrm flipH="1">
                  <a:off x="4817467" y="3307539"/>
                  <a:ext cx="114157" cy="87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0" name="Group 559"/>
              <p:cNvGrpSpPr/>
              <p:nvPr/>
            </p:nvGrpSpPr>
            <p:grpSpPr>
              <a:xfrm>
                <a:off x="7681638" y="3145149"/>
                <a:ext cx="254078" cy="143155"/>
                <a:chOff x="7817464" y="3077755"/>
                <a:chExt cx="254078" cy="143155"/>
              </a:xfrm>
            </p:grpSpPr>
            <p:sp>
              <p:nvSpPr>
                <p:cNvPr id="561" name="Rectangle 560"/>
                <p:cNvSpPr/>
                <p:nvPr/>
              </p:nvSpPr>
              <p:spPr>
                <a:xfrm>
                  <a:off x="7931087" y="3077755"/>
                  <a:ext cx="140455" cy="143155"/>
                </a:xfrm>
                <a:prstGeom prst="rect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numCol="1" rtlCol="0" anchor="ctr" anchorCtr="1"/>
                <a:lstStyle/>
                <a:p>
                  <a:pPr algn="ctr"/>
                  <a:r>
                    <a:rPr lang="en-US" sz="1050" i="1" dirty="0">
                      <a:ln w="0"/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rPr>
                    <a:t>E</a:t>
                  </a:r>
                </a:p>
              </p:txBody>
            </p:sp>
            <p:cxnSp>
              <p:nvCxnSpPr>
                <p:cNvPr id="562" name="Straight Connector 561"/>
                <p:cNvCxnSpPr>
                  <a:cxnSpLocks/>
                  <a:endCxn id="561" idx="1"/>
                </p:cNvCxnSpPr>
                <p:nvPr/>
              </p:nvCxnSpPr>
              <p:spPr>
                <a:xfrm flipV="1">
                  <a:off x="7817464" y="3149333"/>
                  <a:ext cx="113623" cy="298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524" name="Connector: Elbow 523"/>
            <p:cNvCxnSpPr>
              <a:stCxn id="563" idx="1"/>
              <a:endCxn id="571" idx="0"/>
            </p:cNvCxnSpPr>
            <p:nvPr/>
          </p:nvCxnSpPr>
          <p:spPr>
            <a:xfrm rot="10800000" flipV="1">
              <a:off x="6858244" y="3214469"/>
              <a:ext cx="234233" cy="474604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5" name="TextBox 524"/>
            <p:cNvSpPr txBox="1"/>
            <p:nvPr/>
          </p:nvSpPr>
          <p:spPr>
            <a:xfrm>
              <a:off x="6648266" y="2991575"/>
              <a:ext cx="414821" cy="169277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/>
                <a:t>Start-&gt;End</a:t>
              </a:r>
            </a:p>
          </p:txBody>
        </p:sp>
        <p:sp>
          <p:nvSpPr>
            <p:cNvPr id="526" name="TextBox 525"/>
            <p:cNvSpPr txBox="1"/>
            <p:nvPr/>
          </p:nvSpPr>
          <p:spPr>
            <a:xfrm>
              <a:off x="6361700" y="3986024"/>
              <a:ext cx="486833" cy="169277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/>
                <a:t>End-&gt;End</a:t>
              </a:r>
            </a:p>
          </p:txBody>
        </p:sp>
        <p:sp>
          <p:nvSpPr>
            <p:cNvPr id="527" name="Rectangle 526"/>
            <p:cNvSpPr/>
            <p:nvPr/>
          </p:nvSpPr>
          <p:spPr>
            <a:xfrm>
              <a:off x="5187274" y="4463641"/>
              <a:ext cx="527580" cy="179431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5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Safety </a:t>
              </a:r>
            </a:p>
            <a:p>
              <a:pPr algn="ctr"/>
              <a:r>
                <a:rPr lang="en-US" sz="5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Measures</a:t>
              </a:r>
            </a:p>
          </p:txBody>
        </p:sp>
        <p:grpSp>
          <p:nvGrpSpPr>
            <p:cNvPr id="528" name="Group 527"/>
            <p:cNvGrpSpPr/>
            <p:nvPr/>
          </p:nvGrpSpPr>
          <p:grpSpPr>
            <a:xfrm>
              <a:off x="5642950" y="4226879"/>
              <a:ext cx="140455" cy="227034"/>
              <a:chOff x="4677012" y="3236831"/>
              <a:chExt cx="140455" cy="227034"/>
            </a:xfrm>
          </p:grpSpPr>
          <p:sp>
            <p:nvSpPr>
              <p:cNvPr id="554" name="Rectangle 553"/>
              <p:cNvSpPr/>
              <p:nvPr/>
            </p:nvSpPr>
            <p:spPr>
              <a:xfrm>
                <a:off x="4677012" y="3236831"/>
                <a:ext cx="140455" cy="143155"/>
              </a:xfrm>
              <a:prstGeom prst="rect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1050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</a:t>
                </a:r>
              </a:p>
            </p:txBody>
          </p:sp>
          <p:cxnSp>
            <p:nvCxnSpPr>
              <p:cNvPr id="555" name="Straight Connector 554"/>
              <p:cNvCxnSpPr>
                <a:cxnSpLocks/>
                <a:endCxn id="554" idx="2"/>
              </p:cNvCxnSpPr>
              <p:nvPr/>
            </p:nvCxnSpPr>
            <p:spPr>
              <a:xfrm flipV="1">
                <a:off x="4747239" y="3379986"/>
                <a:ext cx="1" cy="8387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529" name="Straight Arrow Connector 528"/>
            <p:cNvCxnSpPr>
              <a:stCxn id="554" idx="0"/>
              <a:endCxn id="573" idx="2"/>
            </p:cNvCxnSpPr>
            <p:nvPr/>
          </p:nvCxnSpPr>
          <p:spPr>
            <a:xfrm flipV="1">
              <a:off x="5713178" y="3838964"/>
              <a:ext cx="0" cy="3879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0" name="Rectangle 529"/>
            <p:cNvSpPr/>
            <p:nvPr/>
          </p:nvSpPr>
          <p:spPr>
            <a:xfrm>
              <a:off x="6784547" y="4226661"/>
              <a:ext cx="140455" cy="143155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105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</a:t>
              </a:r>
            </a:p>
          </p:txBody>
        </p:sp>
        <p:cxnSp>
          <p:nvCxnSpPr>
            <p:cNvPr id="531" name="Straight Arrow Connector 530"/>
            <p:cNvCxnSpPr>
              <a:stCxn id="530" idx="0"/>
            </p:cNvCxnSpPr>
            <p:nvPr/>
          </p:nvCxnSpPr>
          <p:spPr>
            <a:xfrm flipH="1" flipV="1">
              <a:off x="6854774" y="3838964"/>
              <a:ext cx="1" cy="3876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2" name="TextBox 531"/>
            <p:cNvSpPr txBox="1"/>
            <p:nvPr/>
          </p:nvSpPr>
          <p:spPr>
            <a:xfrm>
              <a:off x="5521336" y="2991575"/>
              <a:ext cx="414821" cy="169277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/>
                <a:t>End-&gt;Start</a:t>
              </a:r>
            </a:p>
          </p:txBody>
        </p:sp>
        <p:sp>
          <p:nvSpPr>
            <p:cNvPr id="533" name="TextBox 532"/>
            <p:cNvSpPr txBox="1"/>
            <p:nvPr/>
          </p:nvSpPr>
          <p:spPr>
            <a:xfrm>
              <a:off x="5755462" y="3986024"/>
              <a:ext cx="486833" cy="169277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sz="700" dirty="0"/>
                <a:t>Start-&gt;Start</a:t>
              </a:r>
            </a:p>
          </p:txBody>
        </p:sp>
        <p:sp>
          <p:nvSpPr>
            <p:cNvPr id="534" name="Rectangle 533"/>
            <p:cNvSpPr/>
            <p:nvPr/>
          </p:nvSpPr>
          <p:spPr>
            <a:xfrm>
              <a:off x="5714715" y="4463641"/>
              <a:ext cx="527580" cy="179431"/>
            </a:xfrm>
            <a:prstGeom prst="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5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Food &amp; Drinks </a:t>
              </a:r>
            </a:p>
            <a:p>
              <a:pPr algn="ctr"/>
              <a:r>
                <a:rPr lang="en-US" sz="5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Services</a:t>
              </a:r>
            </a:p>
          </p:txBody>
        </p:sp>
        <p:grpSp>
          <p:nvGrpSpPr>
            <p:cNvPr id="535" name="Group 534"/>
            <p:cNvGrpSpPr/>
            <p:nvPr/>
          </p:nvGrpSpPr>
          <p:grpSpPr>
            <a:xfrm rot="5400000">
              <a:off x="5681556" y="4142547"/>
              <a:ext cx="65339" cy="1069972"/>
              <a:chOff x="3680341" y="1742839"/>
              <a:chExt cx="103265" cy="1845553"/>
            </a:xfrm>
          </p:grpSpPr>
          <p:sp>
            <p:nvSpPr>
              <p:cNvPr id="548" name="Background"/>
              <p:cNvSpPr/>
              <p:nvPr/>
            </p:nvSpPr>
            <p:spPr>
              <a:xfrm>
                <a:off x="3680364" y="1742839"/>
                <a:ext cx="103241" cy="1845553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549" name="Slider"/>
              <p:cNvSpPr/>
              <p:nvPr/>
            </p:nvSpPr>
            <p:spPr>
              <a:xfrm>
                <a:off x="3680341" y="1826921"/>
                <a:ext cx="103241" cy="1681003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0" name="UpArrow"/>
              <p:cNvSpPr/>
              <p:nvPr/>
            </p:nvSpPr>
            <p:spPr>
              <a:xfrm>
                <a:off x="3695533" y="17449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1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552" name="Straight Connector 551"/>
              <p:cNvCxnSpPr>
                <a:cxnSpLocks/>
              </p:cNvCxnSpPr>
              <p:nvPr/>
            </p:nvCxnSpPr>
            <p:spPr>
              <a:xfrm>
                <a:off x="3680364" y="1826920"/>
                <a:ext cx="103241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3" name="Straight Connector 552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6" name="Group 535"/>
            <p:cNvGrpSpPr/>
            <p:nvPr/>
          </p:nvGrpSpPr>
          <p:grpSpPr>
            <a:xfrm>
              <a:off x="6586973" y="4463641"/>
              <a:ext cx="531666" cy="246589"/>
              <a:chOff x="6644180" y="4463641"/>
              <a:chExt cx="531666" cy="246589"/>
            </a:xfrm>
          </p:grpSpPr>
          <p:sp>
            <p:nvSpPr>
              <p:cNvPr id="539" name="Rectangle 538"/>
              <p:cNvSpPr/>
              <p:nvPr/>
            </p:nvSpPr>
            <p:spPr>
              <a:xfrm>
                <a:off x="6648266" y="4463641"/>
                <a:ext cx="527580" cy="1794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AEE5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endParaRPr lang="en-US" sz="500" b="1" dirty="0">
                  <a:solidFill>
                    <a:schemeClr val="tx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grpSp>
            <p:nvGrpSpPr>
              <p:cNvPr id="540" name="Group 539"/>
              <p:cNvGrpSpPr/>
              <p:nvPr/>
            </p:nvGrpSpPr>
            <p:grpSpPr>
              <a:xfrm rot="5400000">
                <a:off x="6876439" y="4410823"/>
                <a:ext cx="67148" cy="531666"/>
                <a:chOff x="3677483" y="2671337"/>
                <a:chExt cx="106123" cy="917051"/>
              </a:xfrm>
            </p:grpSpPr>
            <p:sp>
              <p:nvSpPr>
                <p:cNvPr id="542" name="Background"/>
                <p:cNvSpPr/>
                <p:nvPr/>
              </p:nvSpPr>
              <p:spPr>
                <a:xfrm>
                  <a:off x="3680362" y="2671337"/>
                  <a:ext cx="103241" cy="917051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543" name="Slider"/>
                <p:cNvSpPr/>
                <p:nvPr/>
              </p:nvSpPr>
              <p:spPr>
                <a:xfrm>
                  <a:off x="3680340" y="2769788"/>
                  <a:ext cx="103241" cy="738135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4" name="UpArrow"/>
                <p:cNvSpPr/>
                <p:nvPr/>
              </p:nvSpPr>
              <p:spPr>
                <a:xfrm>
                  <a:off x="3695533" y="2684088"/>
                  <a:ext cx="70230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5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546" name="Straight Connector 545"/>
                <p:cNvCxnSpPr>
                  <a:cxnSpLocks/>
                </p:cNvCxnSpPr>
                <p:nvPr/>
              </p:nvCxnSpPr>
              <p:spPr>
                <a:xfrm>
                  <a:off x="3677483" y="2774305"/>
                  <a:ext cx="103241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7" name="Straight Connector 546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1" name="Plus Sign 540"/>
              <p:cNvSpPr/>
              <p:nvPr/>
            </p:nvSpPr>
            <p:spPr>
              <a:xfrm>
                <a:off x="6864429" y="4493496"/>
                <a:ext cx="110833" cy="110833"/>
              </a:xfrm>
              <a:prstGeom prst="mathPlus">
                <a:avLst>
                  <a:gd name="adj1" fmla="val 5153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37" name="Straight Connector 536"/>
            <p:cNvCxnSpPr>
              <a:cxnSpLocks/>
              <a:stCxn id="539" idx="0"/>
              <a:endCxn id="530" idx="2"/>
            </p:cNvCxnSpPr>
            <p:nvPr/>
          </p:nvCxnSpPr>
          <p:spPr>
            <a:xfrm flipH="1" flipV="1">
              <a:off x="6854775" y="4369816"/>
              <a:ext cx="74" cy="938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8" name="Speech Bubble: Rectangle with Corners Rounded 537"/>
            <p:cNvSpPr/>
            <p:nvPr/>
          </p:nvSpPr>
          <p:spPr>
            <a:xfrm>
              <a:off x="7032284" y="3902580"/>
              <a:ext cx="629159" cy="460576"/>
            </a:xfrm>
            <a:prstGeom prst="wedgeRoundRectCallout">
              <a:avLst>
                <a:gd name="adj1" fmla="val -39712"/>
                <a:gd name="adj2" fmla="val 74147"/>
                <a:gd name="adj3" fmla="val 16667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 anchor="ctr"/>
            <a:lstStyle/>
            <a:p>
              <a:pPr algn="ctr"/>
              <a:r>
                <a:rPr lang="en-US" sz="800" dirty="0"/>
                <a:t>Add new</a:t>
              </a:r>
            </a:p>
            <a:p>
              <a:pPr algn="ctr"/>
              <a:r>
                <a:rPr lang="en-US" sz="800" dirty="0"/>
                <a:t>Dependency</a:t>
              </a:r>
            </a:p>
          </p:txBody>
        </p:sp>
      </p:grpSp>
      <p:sp>
        <p:nvSpPr>
          <p:cNvPr id="618" name="Speech Bubble: Rectangle with Corners Rounded 617"/>
          <p:cNvSpPr/>
          <p:nvPr/>
        </p:nvSpPr>
        <p:spPr>
          <a:xfrm>
            <a:off x="2917901" y="3245440"/>
            <a:ext cx="629159" cy="460576"/>
          </a:xfrm>
          <a:prstGeom prst="wedgeRoundRectCallout">
            <a:avLst>
              <a:gd name="adj1" fmla="val 76558"/>
              <a:gd name="adj2" fmla="val 58264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800" dirty="0"/>
              <a:t>Drag Tasks</a:t>
            </a:r>
          </a:p>
          <a:p>
            <a:pPr algn="ctr"/>
            <a:r>
              <a:rPr lang="en-US" sz="800" dirty="0"/>
              <a:t>To Link</a:t>
            </a:r>
          </a:p>
          <a:p>
            <a:pPr algn="ctr"/>
            <a:r>
              <a:rPr lang="en-US" sz="800" dirty="0"/>
              <a:t>Dependency </a:t>
            </a:r>
          </a:p>
        </p:txBody>
      </p:sp>
      <p:cxnSp>
        <p:nvCxnSpPr>
          <p:cNvPr id="8" name="Straight Connector 7"/>
          <p:cNvCxnSpPr>
            <a:cxnSpLocks/>
            <a:stCxn id="618" idx="3"/>
            <a:endCxn id="538" idx="1"/>
          </p:cNvCxnSpPr>
          <p:nvPr/>
        </p:nvCxnSpPr>
        <p:spPr>
          <a:xfrm>
            <a:off x="3547060" y="3475728"/>
            <a:ext cx="3485224" cy="657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627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5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" dur="2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3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0" animBg="1"/>
      <p:bldP spid="265" grpId="0" animBg="1"/>
      <p:bldP spid="265" grpId="1" animBg="1"/>
      <p:bldP spid="6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7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6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5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4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05" name="Group 204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11" name="Rectangle 210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Time to race</a:t>
              </a:r>
              <a:endParaRPr lang="en-US" sz="800" dirty="0"/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Competition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2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3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1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0" name="Rectangle 239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TextBox 240"/>
          <p:cNvSpPr txBox="1"/>
          <p:nvPr/>
        </p:nvSpPr>
        <p:spPr>
          <a:xfrm>
            <a:off x="138896" y="231494"/>
            <a:ext cx="3171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</p:txBody>
      </p:sp>
    </p:spTree>
    <p:extLst>
      <p:ext uri="{BB962C8B-B14F-4D97-AF65-F5344CB8AC3E}">
        <p14:creationId xmlns:p14="http://schemas.microsoft.com/office/powerpoint/2010/main" val="321496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9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8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7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6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79" name="Rectangle 27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Time to race</a:t>
              </a:r>
              <a:endParaRPr lang="en-US" sz="800" dirty="0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Competition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39" name="TextBox 238"/>
          <p:cNvSpPr txBox="1"/>
          <p:nvPr/>
        </p:nvSpPr>
        <p:spPr>
          <a:xfrm>
            <a:off x="138896" y="231494"/>
            <a:ext cx="3171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</p:txBody>
      </p:sp>
      <p:sp>
        <p:nvSpPr>
          <p:cNvPr id="240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2772030" y="511912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7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6818094" y="123259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48" name="Group 247"/>
          <p:cNvGrpSpPr/>
          <p:nvPr/>
        </p:nvGrpSpPr>
        <p:grpSpPr>
          <a:xfrm>
            <a:off x="7152454" y="120221"/>
            <a:ext cx="634547" cy="307777"/>
            <a:chOff x="5882904" y="3246735"/>
            <a:chExt cx="634547" cy="307777"/>
          </a:xfrm>
        </p:grpSpPr>
        <p:sp>
          <p:nvSpPr>
            <p:cNvPr id="249" name="TextBox 248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51" name="Arrow: Down 250"/>
            <p:cNvSpPr/>
            <p:nvPr/>
          </p:nvSpPr>
          <p:spPr>
            <a:xfrm rot="5400000">
              <a:off x="5916023" y="3306867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2" name="Action Button: Go Forward or Next 241">
            <a:hlinkClick r:id="" action="ppaction://hlinkshowjump?jump=nextslide" highlightClick="1"/>
          </p:cNvPr>
          <p:cNvSpPr/>
          <p:nvPr/>
        </p:nvSpPr>
        <p:spPr>
          <a:xfrm>
            <a:off x="6849322" y="158046"/>
            <a:ext cx="230280" cy="233162"/>
          </a:xfrm>
          <a:prstGeom prst="actionButtonForwardNex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921078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iterate type="wd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01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1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7.40741E-7 L 0.32761 -0.03657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80" y="-18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6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9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9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247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2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2"/>
                  </p:tgtEl>
                </p:cond>
              </p:nextCondLst>
            </p:seq>
          </p:childTnLst>
        </p:cTn>
      </p:par>
    </p:tnLst>
    <p:bldLst>
      <p:bldP spid="240" grpId="0" animBg="1"/>
      <p:bldP spid="240" grpId="1" animBg="1"/>
      <p:bldP spid="240" grpId="2" animBg="1"/>
      <p:bldP spid="240" grpId="3" animBg="1"/>
      <p:bldP spid="247" grpId="0" animBg="1"/>
      <p:bldP spid="247" grpId="1" animBg="1"/>
      <p:bldP spid="24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7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6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5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4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Competition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2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/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3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1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49" name="Group 248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51" name="Rectangle 250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Time to race</a:t>
              </a:r>
              <a:endParaRPr lang="en-US" sz="800" dirty="0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39" name="TextBox 238"/>
          <p:cNvSpPr txBox="1"/>
          <p:nvPr/>
        </p:nvSpPr>
        <p:spPr>
          <a:xfrm>
            <a:off x="138896" y="231494"/>
            <a:ext cx="3171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4" name="Group 323"/>
          <p:cNvGrpSpPr/>
          <p:nvPr/>
        </p:nvGrpSpPr>
        <p:grpSpPr>
          <a:xfrm>
            <a:off x="5217132" y="2661113"/>
            <a:ext cx="1686616" cy="877590"/>
            <a:chOff x="2447015" y="1915660"/>
            <a:chExt cx="3749040" cy="1950720"/>
          </a:xfrm>
        </p:grpSpPr>
        <p:grpSp>
          <p:nvGrpSpPr>
            <p:cNvPr id="325" name="Group 324"/>
            <p:cNvGrpSpPr/>
            <p:nvPr/>
          </p:nvGrpSpPr>
          <p:grpSpPr>
            <a:xfrm>
              <a:off x="2447015" y="1915660"/>
              <a:ext cx="3749040" cy="1950720"/>
              <a:chOff x="6310355" y="1915660"/>
              <a:chExt cx="3749040" cy="1950720"/>
            </a:xfrm>
          </p:grpSpPr>
          <p:sp>
            <p:nvSpPr>
              <p:cNvPr id="333" name="Rectangle 332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4" name="TextBox 333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335" name="Straight Connector 334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1" name="Progress"/>
            <p:cNvSpPr/>
            <p:nvPr/>
          </p:nvSpPr>
          <p:spPr>
            <a:xfrm>
              <a:off x="2656110" y="3033689"/>
              <a:ext cx="553900" cy="553901"/>
            </a:xfrm>
            <a:prstGeom prst="blockArc">
              <a:avLst>
                <a:gd name="adj1" fmla="val 16200000"/>
                <a:gd name="adj2" fmla="val 10800000"/>
                <a:gd name="adj3" fmla="val 10000"/>
              </a:avLst>
            </a:prstGeom>
            <a:solidFill>
              <a:srgbClr val="00AEE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32" name="TextBox 331"/>
            <p:cNvSpPr txBox="1"/>
            <p:nvPr/>
          </p:nvSpPr>
          <p:spPr>
            <a:xfrm>
              <a:off x="3351219" y="3037470"/>
              <a:ext cx="2756848" cy="5473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grpSp>
        <p:nvGrpSpPr>
          <p:cNvPr id="336" name="Group 335"/>
          <p:cNvGrpSpPr/>
          <p:nvPr/>
        </p:nvGrpSpPr>
        <p:grpSpPr>
          <a:xfrm>
            <a:off x="5217132" y="2661113"/>
            <a:ext cx="1686616" cy="877590"/>
            <a:chOff x="7379940" y="4297235"/>
            <a:chExt cx="1686616" cy="877590"/>
          </a:xfrm>
        </p:grpSpPr>
        <p:grpSp>
          <p:nvGrpSpPr>
            <p:cNvPr id="337" name="Group 336"/>
            <p:cNvGrpSpPr/>
            <p:nvPr/>
          </p:nvGrpSpPr>
          <p:grpSpPr>
            <a:xfrm>
              <a:off x="7379940" y="4297235"/>
              <a:ext cx="1686616" cy="877590"/>
              <a:chOff x="6310355" y="1915660"/>
              <a:chExt cx="3749040" cy="1950720"/>
            </a:xfrm>
          </p:grpSpPr>
          <p:sp>
            <p:nvSpPr>
              <p:cNvPr id="339" name="Rectangle 338"/>
              <p:cNvSpPr/>
              <p:nvPr/>
            </p:nvSpPr>
            <p:spPr>
              <a:xfrm>
                <a:off x="6310355" y="1915660"/>
                <a:ext cx="3749040" cy="1950720"/>
              </a:xfrm>
              <a:prstGeom prst="rect">
                <a:avLst/>
              </a:prstGeom>
              <a:solidFill>
                <a:srgbClr val="F7F7F7"/>
              </a:solidFill>
              <a:ln>
                <a:solidFill>
                  <a:srgbClr val="00AEE5"/>
                </a:solidFill>
              </a:ln>
              <a:effectLst>
                <a:outerShdw blurRad="88900" sx="101000" sy="101000" algn="ctr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0" name="TextBox 339"/>
              <p:cNvSpPr txBox="1"/>
              <p:nvPr/>
            </p:nvSpPr>
            <p:spPr>
              <a:xfrm>
                <a:off x="6336879" y="2019232"/>
                <a:ext cx="3690985" cy="615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0AEE5"/>
                    </a:solidFill>
                  </a:rPr>
                  <a:t>Please wait …</a:t>
                </a:r>
              </a:p>
            </p:txBody>
          </p:sp>
          <p:cxnSp>
            <p:nvCxnSpPr>
              <p:cNvPr id="346" name="Straight Connector 345"/>
              <p:cNvCxnSpPr/>
              <p:nvPr/>
            </p:nvCxnSpPr>
            <p:spPr>
              <a:xfrm>
                <a:off x="6320515" y="2751625"/>
                <a:ext cx="3738880" cy="0"/>
              </a:xfrm>
              <a:prstGeom prst="line">
                <a:avLst/>
              </a:prstGeom>
              <a:ln w="15875">
                <a:solidFill>
                  <a:srgbClr val="00AEE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8" name="TextBox 337"/>
            <p:cNvSpPr txBox="1"/>
            <p:nvPr/>
          </p:nvSpPr>
          <p:spPr>
            <a:xfrm>
              <a:off x="7786723" y="4801915"/>
              <a:ext cx="124024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Task in progress …</a:t>
              </a:r>
            </a:p>
          </p:txBody>
        </p:sp>
      </p:grpSp>
      <p:sp>
        <p:nvSpPr>
          <p:cNvPr id="348" name="Progress"/>
          <p:cNvSpPr/>
          <p:nvPr/>
        </p:nvSpPr>
        <p:spPr>
          <a:xfrm>
            <a:off x="5311200" y="3164092"/>
            <a:ext cx="249188" cy="249189"/>
          </a:xfrm>
          <a:prstGeom prst="blockArc">
            <a:avLst>
              <a:gd name="adj1" fmla="val 16200000"/>
              <a:gd name="adj2" fmla="val 10800000"/>
              <a:gd name="adj3" fmla="val 10000"/>
            </a:avLst>
          </a:prstGeom>
          <a:solidFill>
            <a:srgbClr val="00AEE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349" name="Group 348"/>
          <p:cNvGrpSpPr/>
          <p:nvPr/>
        </p:nvGrpSpPr>
        <p:grpSpPr>
          <a:xfrm>
            <a:off x="5016533" y="2454512"/>
            <a:ext cx="2128548" cy="1164663"/>
            <a:chOff x="4729452" y="2661113"/>
            <a:chExt cx="2128548" cy="1164663"/>
          </a:xfrm>
        </p:grpSpPr>
        <p:sp>
          <p:nvSpPr>
            <p:cNvPr id="350" name="Rectangle 349"/>
            <p:cNvSpPr/>
            <p:nvPr/>
          </p:nvSpPr>
          <p:spPr>
            <a:xfrm>
              <a:off x="4729452" y="2661113"/>
              <a:ext cx="2128548" cy="1160156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8" name="TextBox 357"/>
            <p:cNvSpPr txBox="1"/>
            <p:nvPr/>
          </p:nvSpPr>
          <p:spPr>
            <a:xfrm>
              <a:off x="4741383" y="2707708"/>
              <a:ext cx="16604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AEE5"/>
                  </a:solidFill>
                </a:rPr>
                <a:t>Add New Plan</a:t>
              </a:r>
            </a:p>
          </p:txBody>
        </p:sp>
        <p:cxnSp>
          <p:nvCxnSpPr>
            <p:cNvPr id="360" name="Straight Connector 359"/>
            <p:cNvCxnSpPr>
              <a:cxnSpLocks/>
            </p:cNvCxnSpPr>
            <p:nvPr/>
          </p:nvCxnSpPr>
          <p:spPr>
            <a:xfrm>
              <a:off x="4734021" y="3037197"/>
              <a:ext cx="2123979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1" name="TextBox 360"/>
            <p:cNvSpPr txBox="1"/>
            <p:nvPr/>
          </p:nvSpPr>
          <p:spPr>
            <a:xfrm>
              <a:off x="4760194" y="3157220"/>
              <a:ext cx="8275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Enter Title</a:t>
              </a:r>
            </a:p>
          </p:txBody>
        </p:sp>
        <p:cxnSp>
          <p:nvCxnSpPr>
            <p:cNvPr id="362" name="Divider"/>
            <p:cNvCxnSpPr>
              <a:cxnSpLocks/>
            </p:cNvCxnSpPr>
            <p:nvPr/>
          </p:nvCxnSpPr>
          <p:spPr>
            <a:xfrm>
              <a:off x="4840605" y="3382324"/>
              <a:ext cx="1868805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3" name="Group 362"/>
            <p:cNvGrpSpPr/>
            <p:nvPr/>
          </p:nvGrpSpPr>
          <p:grpSpPr>
            <a:xfrm>
              <a:off x="4729452" y="3554241"/>
              <a:ext cx="2128547" cy="271535"/>
              <a:chOff x="4729452" y="3879840"/>
              <a:chExt cx="2128547" cy="271535"/>
            </a:xfrm>
          </p:grpSpPr>
          <p:sp>
            <p:nvSpPr>
              <p:cNvPr id="375" name="TextBox 374"/>
              <p:cNvSpPr txBox="1"/>
              <p:nvPr/>
            </p:nvSpPr>
            <p:spPr>
              <a:xfrm>
                <a:off x="5793726" y="3880480"/>
                <a:ext cx="1064273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Done</a:t>
                </a:r>
              </a:p>
            </p:txBody>
          </p:sp>
          <p:sp>
            <p:nvSpPr>
              <p:cNvPr id="386" name="TextBox 385"/>
              <p:cNvSpPr txBox="1"/>
              <p:nvPr/>
            </p:nvSpPr>
            <p:spPr>
              <a:xfrm>
                <a:off x="4741383" y="3880480"/>
                <a:ext cx="1052342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Cancel</a:t>
                </a:r>
              </a:p>
            </p:txBody>
          </p:sp>
          <p:cxnSp>
            <p:nvCxnSpPr>
              <p:cNvPr id="387" name="Divider"/>
              <p:cNvCxnSpPr>
                <a:cxnSpLocks/>
              </p:cNvCxnSpPr>
              <p:nvPr/>
            </p:nvCxnSpPr>
            <p:spPr>
              <a:xfrm>
                <a:off x="4729452" y="3879840"/>
                <a:ext cx="2128547" cy="0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8" name="Divider"/>
              <p:cNvCxnSpPr>
                <a:cxnSpLocks/>
              </p:cNvCxnSpPr>
              <p:nvPr/>
            </p:nvCxnSpPr>
            <p:spPr>
              <a:xfrm flipV="1">
                <a:off x="5793726" y="3880480"/>
                <a:ext cx="0" cy="270895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0202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1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/>
      <p:bldP spid="348" grpId="0" animBg="1"/>
      <p:bldP spid="348" grpId="1" animBg="1"/>
      <p:bldP spid="348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10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9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8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7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Competition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>
                <p:custDataLst>
                  <p:custData r:id="rId6"/>
                </p:custDataLst>
              </p:nvPr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48" name="Group 247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49" name="Rectangle 248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Time to race</a:t>
              </a:r>
              <a:endParaRPr lang="en-US" sz="800" dirty="0"/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239" name="TextBox 238"/>
          <p:cNvSpPr txBox="1"/>
          <p:nvPr/>
        </p:nvSpPr>
        <p:spPr>
          <a:xfrm>
            <a:off x="138896" y="231494"/>
            <a:ext cx="31713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Enter Title</a:t>
            </a:r>
          </a:p>
        </p:txBody>
      </p:sp>
      <p:sp>
        <p:nvSpPr>
          <p:cNvPr id="240" name="Rectangle 239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0" name="Group 299"/>
          <p:cNvGrpSpPr/>
          <p:nvPr/>
        </p:nvGrpSpPr>
        <p:grpSpPr>
          <a:xfrm>
            <a:off x="5016533" y="2454512"/>
            <a:ext cx="2128548" cy="1164663"/>
            <a:chOff x="4729452" y="2661113"/>
            <a:chExt cx="2128548" cy="1164663"/>
          </a:xfrm>
        </p:grpSpPr>
        <p:sp>
          <p:nvSpPr>
            <p:cNvPr id="301" name="Rectangle 300"/>
            <p:cNvSpPr/>
            <p:nvPr/>
          </p:nvSpPr>
          <p:spPr>
            <a:xfrm>
              <a:off x="4729452" y="2661113"/>
              <a:ext cx="2128548" cy="1160156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1" name="TextBox 310"/>
            <p:cNvSpPr txBox="1"/>
            <p:nvPr/>
          </p:nvSpPr>
          <p:spPr>
            <a:xfrm>
              <a:off x="4741383" y="2707708"/>
              <a:ext cx="16604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AEE5"/>
                  </a:solidFill>
                </a:rPr>
                <a:t>Add New Plan</a:t>
              </a:r>
            </a:p>
          </p:txBody>
        </p:sp>
        <p:cxnSp>
          <p:nvCxnSpPr>
            <p:cNvPr id="349" name="Straight Connector 348"/>
            <p:cNvCxnSpPr>
              <a:cxnSpLocks/>
            </p:cNvCxnSpPr>
            <p:nvPr/>
          </p:nvCxnSpPr>
          <p:spPr>
            <a:xfrm>
              <a:off x="4734021" y="3037197"/>
              <a:ext cx="2123979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0" name="TextBox 349"/>
            <p:cNvSpPr txBox="1"/>
            <p:nvPr/>
          </p:nvSpPr>
          <p:spPr>
            <a:xfrm>
              <a:off x="4760194" y="3157220"/>
              <a:ext cx="8275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989898"/>
                  </a:solidFill>
                </a:rPr>
                <a:t>Enter Title</a:t>
              </a:r>
            </a:p>
          </p:txBody>
        </p:sp>
        <p:cxnSp>
          <p:nvCxnSpPr>
            <p:cNvPr id="358" name="Divider"/>
            <p:cNvCxnSpPr>
              <a:cxnSpLocks/>
            </p:cNvCxnSpPr>
            <p:nvPr/>
          </p:nvCxnSpPr>
          <p:spPr>
            <a:xfrm>
              <a:off x="4840605" y="3382324"/>
              <a:ext cx="1868805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0" name="Group 359"/>
            <p:cNvGrpSpPr/>
            <p:nvPr/>
          </p:nvGrpSpPr>
          <p:grpSpPr>
            <a:xfrm>
              <a:off x="4729452" y="3554241"/>
              <a:ext cx="2128547" cy="271535"/>
              <a:chOff x="4729452" y="3879840"/>
              <a:chExt cx="2128547" cy="271535"/>
            </a:xfrm>
          </p:grpSpPr>
          <p:sp>
            <p:nvSpPr>
              <p:cNvPr id="361" name="TextBox 360"/>
              <p:cNvSpPr txBox="1"/>
              <p:nvPr/>
            </p:nvSpPr>
            <p:spPr>
              <a:xfrm>
                <a:off x="5793726" y="3880480"/>
                <a:ext cx="1064273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Done</a:t>
                </a:r>
              </a:p>
            </p:txBody>
          </p:sp>
          <p:sp>
            <p:nvSpPr>
              <p:cNvPr id="362" name="TextBox 361"/>
              <p:cNvSpPr txBox="1"/>
              <p:nvPr/>
            </p:nvSpPr>
            <p:spPr>
              <a:xfrm>
                <a:off x="4741383" y="3880480"/>
                <a:ext cx="1052342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Cancel</a:t>
                </a:r>
              </a:p>
            </p:txBody>
          </p:sp>
          <p:cxnSp>
            <p:nvCxnSpPr>
              <p:cNvPr id="363" name="Divider"/>
              <p:cNvCxnSpPr>
                <a:cxnSpLocks/>
              </p:cNvCxnSpPr>
              <p:nvPr/>
            </p:nvCxnSpPr>
            <p:spPr>
              <a:xfrm>
                <a:off x="4729452" y="3879840"/>
                <a:ext cx="2128547" cy="0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5" name="Divider"/>
              <p:cNvCxnSpPr>
                <a:cxnSpLocks/>
              </p:cNvCxnSpPr>
              <p:nvPr/>
            </p:nvCxnSpPr>
            <p:spPr>
              <a:xfrm flipV="1">
                <a:off x="5793726" y="3880480"/>
                <a:ext cx="0" cy="270895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1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2284419" y="1048370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2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5331314" y="2929867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43" name="Group 242"/>
          <p:cNvGrpSpPr/>
          <p:nvPr/>
        </p:nvGrpSpPr>
        <p:grpSpPr>
          <a:xfrm>
            <a:off x="5803012" y="2514659"/>
            <a:ext cx="521297" cy="441752"/>
            <a:chOff x="5996154" y="3246735"/>
            <a:chExt cx="521297" cy="441752"/>
          </a:xfrm>
        </p:grpSpPr>
        <p:sp>
          <p:nvSpPr>
            <p:cNvPr id="244" name="TextBox 243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47" name="Arrow: Down 246"/>
            <p:cNvSpPr/>
            <p:nvPr/>
          </p:nvSpPr>
          <p:spPr>
            <a:xfrm>
              <a:off x="6189083" y="3500976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5135059" y="2962655"/>
            <a:ext cx="1886943" cy="213068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4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1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1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1"/>
                            </p:stCondLst>
                            <p:childTnLst>
                              <p:par>
                                <p:cTn id="18" presetID="49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48148E-6 L 0.24466 0.30347 " pathEditMode="fixed" rAng="0" ptsTypes="AA">
                                      <p:cBhvr>
                                        <p:cTn id="1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27" y="15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1"/>
                            </p:stCondLst>
                            <p:childTnLst>
                              <p:par>
                                <p:cTn id="2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300" tmFilter="0, 0; .2, .5; .8, .5; 1, 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50" autoRev="1" fill="hold"/>
                                        <p:tgtEl>
                                          <p:spTgt spid="2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801"/>
                            </p:stCondLst>
                            <p:childTnLst>
                              <p:par>
                                <p:cTn id="2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801"/>
                            </p:stCondLst>
                            <p:childTnLst>
                              <p:par>
                                <p:cTn id="28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100" fill="hold"/>
                                        <p:tgtEl>
                                          <p:spTgt spid="242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901"/>
                            </p:stCondLst>
                            <p:childTnLst>
                              <p:par>
                                <p:cTn id="31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/>
      <p:bldP spid="241" grpId="1" animBg="1"/>
      <p:bldP spid="241" grpId="2" animBg="1"/>
      <p:bldP spid="241" grpId="3" animBg="1"/>
      <p:bldP spid="242" grpId="0" animBg="1"/>
      <p:bldP spid="24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10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/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9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8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7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Competition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4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>
                <p:custDataLst>
                  <p:custData r:id="rId6"/>
                </p:custDataLst>
              </p:nvPr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5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3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239" name="Group 238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41" name="Rectangle 240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Time to race</a:t>
              </a:r>
              <a:endParaRPr lang="en-US" sz="800" dirty="0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240" name="Rectangle 239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/>
        </p:nvSpPr>
        <p:spPr>
          <a:xfrm>
            <a:off x="5016533" y="2454512"/>
            <a:ext cx="2128548" cy="1160156"/>
          </a:xfrm>
          <a:prstGeom prst="rect">
            <a:avLst/>
          </a:prstGeom>
          <a:solidFill>
            <a:srgbClr val="F7F7F7"/>
          </a:solidFill>
          <a:ln>
            <a:solidFill>
              <a:srgbClr val="00AEE5"/>
            </a:solidFill>
          </a:ln>
          <a:effectLst>
            <a:outerShdw blurRad="889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1" name="TextBox 310"/>
          <p:cNvSpPr txBox="1"/>
          <p:nvPr/>
        </p:nvSpPr>
        <p:spPr>
          <a:xfrm>
            <a:off x="5028464" y="2501107"/>
            <a:ext cx="16604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AEE5"/>
                </a:solidFill>
              </a:rPr>
              <a:t>Add New Plan</a:t>
            </a:r>
          </a:p>
        </p:txBody>
      </p:sp>
      <p:cxnSp>
        <p:nvCxnSpPr>
          <p:cNvPr id="349" name="Straight Connector 348"/>
          <p:cNvCxnSpPr>
            <a:cxnSpLocks/>
          </p:cNvCxnSpPr>
          <p:nvPr/>
        </p:nvCxnSpPr>
        <p:spPr>
          <a:xfrm>
            <a:off x="5021102" y="2830596"/>
            <a:ext cx="2123979" cy="0"/>
          </a:xfrm>
          <a:prstGeom prst="line">
            <a:avLst/>
          </a:prstGeom>
          <a:ln w="15875">
            <a:solidFill>
              <a:srgbClr val="00AE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0" name="TextBox 349"/>
          <p:cNvSpPr txBox="1"/>
          <p:nvPr/>
        </p:nvSpPr>
        <p:spPr>
          <a:xfrm>
            <a:off x="5047275" y="2950619"/>
            <a:ext cx="19723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My New Plan</a:t>
            </a:r>
          </a:p>
        </p:txBody>
      </p:sp>
      <p:cxnSp>
        <p:nvCxnSpPr>
          <p:cNvPr id="358" name="Divider"/>
          <p:cNvCxnSpPr>
            <a:cxnSpLocks/>
          </p:cNvCxnSpPr>
          <p:nvPr/>
        </p:nvCxnSpPr>
        <p:spPr>
          <a:xfrm>
            <a:off x="5127686" y="3175723"/>
            <a:ext cx="1868805" cy="0"/>
          </a:xfrm>
          <a:prstGeom prst="line">
            <a:avLst/>
          </a:prstGeom>
          <a:ln w="6350">
            <a:solidFill>
              <a:srgbClr val="000000">
                <a:alpha val="12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0" name="Group 359"/>
          <p:cNvGrpSpPr/>
          <p:nvPr/>
        </p:nvGrpSpPr>
        <p:grpSpPr>
          <a:xfrm>
            <a:off x="5016533" y="3347640"/>
            <a:ext cx="2128547" cy="271535"/>
            <a:chOff x="4729452" y="3879840"/>
            <a:chExt cx="2128547" cy="271535"/>
          </a:xfrm>
        </p:grpSpPr>
        <p:sp>
          <p:nvSpPr>
            <p:cNvPr id="361" name="TextBox 360"/>
            <p:cNvSpPr txBox="1"/>
            <p:nvPr/>
          </p:nvSpPr>
          <p:spPr>
            <a:xfrm>
              <a:off x="5793726" y="3880480"/>
              <a:ext cx="1064273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Done</a:t>
              </a:r>
            </a:p>
          </p:txBody>
        </p:sp>
        <p:sp>
          <p:nvSpPr>
            <p:cNvPr id="362" name="TextBox 361"/>
            <p:cNvSpPr txBox="1"/>
            <p:nvPr/>
          </p:nvSpPr>
          <p:spPr>
            <a:xfrm>
              <a:off x="4741383" y="3880480"/>
              <a:ext cx="1052342" cy="26638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800" dirty="0"/>
                <a:t>Cancel</a:t>
              </a:r>
            </a:p>
          </p:txBody>
        </p:sp>
        <p:cxnSp>
          <p:nvCxnSpPr>
            <p:cNvPr id="363" name="Divider"/>
            <p:cNvCxnSpPr>
              <a:cxnSpLocks/>
            </p:cNvCxnSpPr>
            <p:nvPr/>
          </p:nvCxnSpPr>
          <p:spPr>
            <a:xfrm>
              <a:off x="4729452" y="3879840"/>
              <a:ext cx="2128547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Divider"/>
            <p:cNvCxnSpPr>
              <a:cxnSpLocks/>
            </p:cNvCxnSpPr>
            <p:nvPr/>
          </p:nvCxnSpPr>
          <p:spPr>
            <a:xfrm flipV="1">
              <a:off x="5793726" y="3880480"/>
              <a:ext cx="0" cy="270895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6" name="Picture 24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3" name="TextBox 242"/>
          <p:cNvSpPr txBox="1"/>
          <p:nvPr/>
        </p:nvSpPr>
        <p:spPr>
          <a:xfrm>
            <a:off x="138896" y="231494"/>
            <a:ext cx="31713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Enter Title</a:t>
            </a:r>
          </a:p>
        </p:txBody>
      </p:sp>
      <p:pic>
        <p:nvPicPr>
          <p:cNvPr id="244" name="Picture 243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  <p:sp>
        <p:nvSpPr>
          <p:cNvPr id="249" name="Action Button: Go Forward or Next 248">
            <a:hlinkClick r:id="" action="ppaction://hlinkshowjump?jump=nextslide" highlightClick="1"/>
          </p:cNvPr>
          <p:cNvSpPr/>
          <p:nvPr/>
        </p:nvSpPr>
        <p:spPr>
          <a:xfrm>
            <a:off x="2529735" y="3982669"/>
            <a:ext cx="230280" cy="233162"/>
          </a:xfrm>
          <a:prstGeom prst="actionButtonForwardNex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51" name="Hand"/>
          <p:cNvSpPr>
            <a:spLocks noChangeAspect="1"/>
          </p:cNvSpPr>
          <p:nvPr>
            <p:custDataLst>
              <p:custData r:id="rId1"/>
            </p:custDataLst>
          </p:nvPr>
        </p:nvSpPr>
        <p:spPr bwMode="auto">
          <a:xfrm>
            <a:off x="6382959" y="3487958"/>
            <a:ext cx="428175" cy="564224"/>
          </a:xfrm>
          <a:custGeom>
            <a:avLst/>
            <a:gdLst>
              <a:gd name="T0" fmla="*/ 466 w 962"/>
              <a:gd name="T1" fmla="*/ 1268 h 1268"/>
              <a:gd name="T2" fmla="*/ 391 w 962"/>
              <a:gd name="T3" fmla="*/ 1087 h 1268"/>
              <a:gd name="T4" fmla="*/ 213 w 962"/>
              <a:gd name="T5" fmla="*/ 831 h 1268"/>
              <a:gd name="T6" fmla="*/ 59 w 962"/>
              <a:gd name="T7" fmla="*/ 593 h 1268"/>
              <a:gd name="T8" fmla="*/ 77 w 962"/>
              <a:gd name="T9" fmla="*/ 487 h 1268"/>
              <a:gd name="T10" fmla="*/ 371 w 962"/>
              <a:gd name="T11" fmla="*/ 690 h 1268"/>
              <a:gd name="T12" fmla="*/ 369 w 962"/>
              <a:gd name="T13" fmla="*/ 117 h 1268"/>
              <a:gd name="T14" fmla="*/ 516 w 962"/>
              <a:gd name="T15" fmla="*/ 117 h 1268"/>
              <a:gd name="T16" fmla="*/ 516 w 962"/>
              <a:gd name="T17" fmla="*/ 533 h 1268"/>
              <a:gd name="T18" fmla="*/ 516 w 962"/>
              <a:gd name="T19" fmla="*/ 399 h 1268"/>
              <a:gd name="T20" fmla="*/ 662 w 962"/>
              <a:gd name="T21" fmla="*/ 399 h 1268"/>
              <a:gd name="T22" fmla="*/ 662 w 962"/>
              <a:gd name="T23" fmla="*/ 610 h 1268"/>
              <a:gd name="T24" fmla="*/ 662 w 962"/>
              <a:gd name="T25" fmla="*/ 479 h 1268"/>
              <a:gd name="T26" fmla="*/ 807 w 962"/>
              <a:gd name="T27" fmla="*/ 488 h 1268"/>
              <a:gd name="T28" fmla="*/ 807 w 962"/>
              <a:gd name="T29" fmla="*/ 678 h 1268"/>
              <a:gd name="T30" fmla="*/ 807 w 962"/>
              <a:gd name="T31" fmla="*/ 542 h 1268"/>
              <a:gd name="T32" fmla="*/ 946 w 962"/>
              <a:gd name="T33" fmla="*/ 555 h 1268"/>
              <a:gd name="T34" fmla="*/ 946 w 962"/>
              <a:gd name="T35" fmla="*/ 949 h 1268"/>
              <a:gd name="T36" fmla="*/ 851 w 962"/>
              <a:gd name="T37" fmla="*/ 1268 h 1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2" h="1268">
                <a:moveTo>
                  <a:pt x="466" y="1268"/>
                </a:moveTo>
                <a:cubicBezTo>
                  <a:pt x="466" y="1187"/>
                  <a:pt x="449" y="1130"/>
                  <a:pt x="391" y="1087"/>
                </a:cubicBezTo>
                <a:cubicBezTo>
                  <a:pt x="328" y="1041"/>
                  <a:pt x="243" y="917"/>
                  <a:pt x="213" y="831"/>
                </a:cubicBezTo>
                <a:cubicBezTo>
                  <a:pt x="182" y="745"/>
                  <a:pt x="105" y="653"/>
                  <a:pt x="59" y="593"/>
                </a:cubicBezTo>
                <a:cubicBezTo>
                  <a:pt x="17" y="554"/>
                  <a:pt x="0" y="519"/>
                  <a:pt x="77" y="487"/>
                </a:cubicBezTo>
                <a:cubicBezTo>
                  <a:pt x="247" y="462"/>
                  <a:pt x="310" y="775"/>
                  <a:pt x="371" y="690"/>
                </a:cubicBezTo>
                <a:cubicBezTo>
                  <a:pt x="371" y="537"/>
                  <a:pt x="369" y="216"/>
                  <a:pt x="369" y="117"/>
                </a:cubicBezTo>
                <a:cubicBezTo>
                  <a:pt x="369" y="0"/>
                  <a:pt x="516" y="1"/>
                  <a:pt x="516" y="117"/>
                </a:cubicBezTo>
                <a:lnTo>
                  <a:pt x="516" y="533"/>
                </a:lnTo>
                <a:lnTo>
                  <a:pt x="516" y="399"/>
                </a:lnTo>
                <a:cubicBezTo>
                  <a:pt x="516" y="284"/>
                  <a:pt x="662" y="325"/>
                  <a:pt x="662" y="399"/>
                </a:cubicBezTo>
                <a:lnTo>
                  <a:pt x="662" y="610"/>
                </a:lnTo>
                <a:lnTo>
                  <a:pt x="662" y="479"/>
                </a:lnTo>
                <a:cubicBezTo>
                  <a:pt x="662" y="359"/>
                  <a:pt x="807" y="404"/>
                  <a:pt x="807" y="488"/>
                </a:cubicBezTo>
                <a:lnTo>
                  <a:pt x="807" y="678"/>
                </a:lnTo>
                <a:lnTo>
                  <a:pt x="807" y="542"/>
                </a:lnTo>
                <a:cubicBezTo>
                  <a:pt x="807" y="440"/>
                  <a:pt x="946" y="483"/>
                  <a:pt x="946" y="555"/>
                </a:cubicBezTo>
                <a:cubicBezTo>
                  <a:pt x="946" y="555"/>
                  <a:pt x="962" y="827"/>
                  <a:pt x="946" y="949"/>
                </a:cubicBezTo>
                <a:cubicBezTo>
                  <a:pt x="935" y="1042"/>
                  <a:pt x="851" y="1115"/>
                  <a:pt x="851" y="1268"/>
                </a:cubicBezTo>
              </a:path>
            </a:pathLst>
          </a:custGeom>
          <a:solidFill>
            <a:srgbClr val="FFFFFF"/>
          </a:solidFill>
          <a:ln w="25400" cap="flat">
            <a:solidFill>
              <a:srgbClr val="333333"/>
            </a:solidFill>
            <a:prstDash val="solid"/>
            <a:miter lim="800000"/>
            <a:headEnd/>
            <a:tailEnd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2" name="Touch Point Inner"/>
          <p:cNvSpPr>
            <a:spLocks noChangeAspect="1" noChangeArrowheads="1"/>
          </p:cNvSpPr>
          <p:nvPr>
            <p:custDataLst>
              <p:custData r:id="rId2"/>
            </p:custDataLst>
          </p:nvPr>
        </p:nvSpPr>
        <p:spPr bwMode="auto">
          <a:xfrm>
            <a:off x="6441367" y="3346235"/>
            <a:ext cx="293836" cy="293830"/>
          </a:xfrm>
          <a:prstGeom prst="ellipse">
            <a:avLst/>
          </a:prstGeom>
          <a:noFill/>
          <a:ln w="25400" cap="sq">
            <a:solidFill>
              <a:schemeClr val="tx1">
                <a:lumMod val="95000"/>
                <a:lumOff val="5000"/>
              </a:schemeClr>
            </a:solidFill>
            <a:prstDash val="solid"/>
            <a:miter lim="800000"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5F5F5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55" name="Group 254"/>
          <p:cNvGrpSpPr/>
          <p:nvPr/>
        </p:nvGrpSpPr>
        <p:grpSpPr>
          <a:xfrm>
            <a:off x="6333295" y="2867994"/>
            <a:ext cx="521297" cy="453356"/>
            <a:chOff x="5996154" y="3246735"/>
            <a:chExt cx="521297" cy="453356"/>
          </a:xfrm>
        </p:grpSpPr>
        <p:sp>
          <p:nvSpPr>
            <p:cNvPr id="258" name="TextBox 257"/>
            <p:cNvSpPr txBox="1"/>
            <p:nvPr/>
          </p:nvSpPr>
          <p:spPr>
            <a:xfrm>
              <a:off x="5996154" y="3246735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Click</a:t>
              </a:r>
            </a:p>
          </p:txBody>
        </p:sp>
        <p:sp>
          <p:nvSpPr>
            <p:cNvPr id="259" name="Arrow: Down 258"/>
            <p:cNvSpPr/>
            <p:nvPr/>
          </p:nvSpPr>
          <p:spPr>
            <a:xfrm>
              <a:off x="6181435" y="3512580"/>
              <a:ext cx="121274" cy="187511"/>
            </a:xfrm>
            <a:prstGeom prst="downArrow">
              <a:avLst>
                <a:gd name="adj1" fmla="val 47277"/>
                <a:gd name="adj2" fmla="val 7092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Action Button: Go Forward or Next 3">
            <a:hlinkClick r:id="" action="ppaction://hlinkshowjump?jump=nextslide" highlightClick="1"/>
          </p:cNvPr>
          <p:cNvSpPr/>
          <p:nvPr/>
        </p:nvSpPr>
        <p:spPr>
          <a:xfrm>
            <a:off x="6080806" y="3346235"/>
            <a:ext cx="1054376" cy="264743"/>
          </a:xfrm>
          <a:prstGeom prst="actionButtonForwardNex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15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301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301"/>
                            </p:stCondLst>
                            <p:childTnLst>
                              <p:par>
                                <p:cTn id="1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801"/>
                            </p:stCondLst>
                            <p:childTnLst>
                              <p:par>
                                <p:cTn id="2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300" tmFilter="0, 0; .2, .5; .8, .5; 1, 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150" autoRev="1" fill="hold"/>
                                        <p:tgtEl>
                                          <p:spTgt spid="2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101"/>
                            </p:stCondLst>
                            <p:childTnLst>
                              <p:par>
                                <p:cTn id="27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101"/>
                            </p:stCondLst>
                            <p:childTnLst>
                              <p:par>
                                <p:cTn id="30" presetID="6" presetClass="emp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252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0"/>
                                            </p:cond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201"/>
                            </p:stCondLst>
                            <p:childTnLst>
                              <p:par>
                                <p:cTn id="33" presetID="10" presetClass="exit" presetSubtype="0" fill="hold" grpId="3" nodeType="afterEffect">
                                  <p:stCondLst>
                                    <p:cond delay="199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" grpId="0"/>
      <p:bldP spid="251" grpId="0" animBg="1"/>
      <p:bldP spid="251" grpId="1" animBg="1"/>
      <p:bldP spid="251" grpId="3" animBg="1"/>
      <p:bldP spid="252" grpId="0" animBg="1"/>
      <p:bldP spid="25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roup 371"/>
          <p:cNvGrpSpPr/>
          <p:nvPr/>
        </p:nvGrpSpPr>
        <p:grpSpPr>
          <a:xfrm>
            <a:off x="4384823" y="5931535"/>
            <a:ext cx="1511985" cy="552584"/>
            <a:chOff x="4408754" y="5926455"/>
            <a:chExt cx="1511985" cy="552584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grpSp>
          <p:nvGrpSpPr>
            <p:cNvPr id="373" name="Group 372"/>
            <p:cNvGrpSpPr/>
            <p:nvPr/>
          </p:nvGrpSpPr>
          <p:grpSpPr>
            <a:xfrm>
              <a:off x="4408754" y="5926455"/>
              <a:ext cx="1511985" cy="552584"/>
              <a:chOff x="4408754" y="5926455"/>
              <a:chExt cx="1511985" cy="552584"/>
            </a:xfrm>
          </p:grpSpPr>
          <p:sp>
            <p:nvSpPr>
              <p:cNvPr id="378" name="Cube 377"/>
              <p:cNvSpPr/>
              <p:nvPr/>
            </p:nvSpPr>
            <p:spPr>
              <a:xfrm flipH="1">
                <a:off x="4408754" y="5926455"/>
                <a:ext cx="1511985" cy="552584"/>
              </a:xfrm>
              <a:prstGeom prst="cube">
                <a:avLst>
                  <a:gd name="adj" fmla="val 15784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79" name="Group 378"/>
              <p:cNvGrpSpPr/>
              <p:nvPr/>
            </p:nvGrpSpPr>
            <p:grpSpPr>
              <a:xfrm rot="5400000">
                <a:off x="5151435" y="5710351"/>
                <a:ext cx="103247" cy="1420127"/>
                <a:chOff x="3680363" y="2168263"/>
                <a:chExt cx="103247" cy="1420127"/>
              </a:xfrm>
            </p:grpSpPr>
            <p:sp>
              <p:nvSpPr>
                <p:cNvPr id="380" name="Background"/>
                <p:cNvSpPr/>
                <p:nvPr/>
              </p:nvSpPr>
              <p:spPr>
                <a:xfrm>
                  <a:off x="3680364" y="2168263"/>
                  <a:ext cx="103242" cy="1420127"/>
                </a:xfrm>
                <a:prstGeom prst="rect">
                  <a:avLst/>
                </a:prstGeom>
                <a:solidFill>
                  <a:srgbClr val="FFFFFF">
                    <a:lumMod val="9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001">
                  <a:srgbClr val="000000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 defTabSz="913915"/>
                  <a:endParaRPr lang="en-US" dirty="0"/>
                </a:p>
              </p:txBody>
            </p:sp>
            <p:sp>
              <p:nvSpPr>
                <p:cNvPr id="381" name="Slider"/>
                <p:cNvSpPr/>
                <p:nvPr>
                  <p:custDataLst>
                    <p:custData r:id="rId9"/>
                  </p:custDataLst>
                </p:nvPr>
              </p:nvSpPr>
              <p:spPr>
                <a:xfrm>
                  <a:off x="3680363" y="2249447"/>
                  <a:ext cx="103242" cy="641820"/>
                </a:xfrm>
                <a:prstGeom prst="rect">
                  <a:avLst/>
                </a:prstGeom>
                <a:solidFill>
                  <a:srgbClr val="FFFFFF">
                    <a:lumMod val="85000"/>
                  </a:srgbClr>
                </a:solidFill>
                <a:ln w="3175">
                  <a:solidFill>
                    <a:srgbClr val="FFFFFF">
                      <a:lumMod val="50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UpArrow"/>
                <p:cNvSpPr/>
                <p:nvPr/>
              </p:nvSpPr>
              <p:spPr>
                <a:xfrm>
                  <a:off x="3695537" y="2168263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DownArrow"/>
                <p:cNvSpPr/>
                <p:nvPr/>
              </p:nvSpPr>
              <p:spPr>
                <a:xfrm rot="10800000">
                  <a:off x="3695533" y="3522402"/>
                  <a:ext cx="70231" cy="64008"/>
                </a:xfrm>
                <a:prstGeom prst="triangle">
                  <a:avLst/>
                </a:prstGeom>
                <a:solidFill>
                  <a:srgbClr val="FFFFFF">
                    <a:lumMod val="50000"/>
                    <a:alpha val="99000"/>
                  </a:srgbClr>
                </a:solidFill>
                <a:ln>
                  <a:noFill/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97548" tIns="48774" rIns="97548" bIns="48774" rtlCol="0" anchor="ctr"/>
                <a:lstStyle/>
                <a:p>
                  <a:pPr algn="ctr"/>
                  <a:endParaRPr lang="en-US" dirty="0"/>
                </a:p>
              </p:txBody>
            </p:sp>
            <p:cxnSp>
              <p:nvCxnSpPr>
                <p:cNvPr id="384" name="Straight Connector 383"/>
                <p:cNvCxnSpPr>
                  <a:cxnSpLocks/>
                </p:cNvCxnSpPr>
                <p:nvPr/>
              </p:nvCxnSpPr>
              <p:spPr>
                <a:xfrm>
                  <a:off x="3680368" y="2249447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Straight Connector 384"/>
                <p:cNvCxnSpPr>
                  <a:cxnSpLocks/>
                </p:cNvCxnSpPr>
                <p:nvPr/>
              </p:nvCxnSpPr>
              <p:spPr>
                <a:xfrm>
                  <a:off x="3680364" y="3501983"/>
                  <a:ext cx="103242" cy="0"/>
                </a:xfrm>
                <a:prstGeom prst="line">
                  <a:avLst/>
                </a:prstGeom>
                <a:ln>
                  <a:solidFill>
                    <a:srgbClr val="81818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74" name="Group 373"/>
            <p:cNvGrpSpPr/>
            <p:nvPr/>
          </p:nvGrpSpPr>
          <p:grpSpPr>
            <a:xfrm>
              <a:off x="4502640" y="6023213"/>
              <a:ext cx="933971" cy="339335"/>
              <a:chOff x="4502640" y="6023213"/>
              <a:chExt cx="933971" cy="339335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4969506" y="6024554"/>
                <a:ext cx="467105" cy="337994"/>
              </a:xfrm>
              <a:prstGeom prst="rect">
                <a:avLst/>
              </a:prstGeom>
              <a:solidFill>
                <a:srgbClr val="67C422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Food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&amp; Drinks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Services</a:t>
                </a:r>
              </a:p>
            </p:txBody>
          </p:sp>
          <p:sp>
            <p:nvSpPr>
              <p:cNvPr id="377" name="Rectangle 376"/>
              <p:cNvSpPr/>
              <p:nvPr/>
            </p:nvSpPr>
            <p:spPr>
              <a:xfrm>
                <a:off x="4502640" y="6023213"/>
                <a:ext cx="467105" cy="337994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numCol="1" rtlCol="0" anchor="ctr" anchorCtr="1"/>
              <a:lstStyle/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Safety </a:t>
                </a:r>
              </a:p>
              <a:p>
                <a:pPr algn="ctr"/>
                <a:r>
                  <a:rPr lang="en-US" sz="800" b="1" i="1" dirty="0">
                    <a:solidFill>
                      <a:schemeClr val="bg1"/>
                    </a:solidFill>
                    <a:effectLst>
                      <a:outerShdw blurRad="50800" dist="38100" dir="18900000" algn="bl" rotWithShape="0">
                        <a:prstClr val="black">
                          <a:alpha val="40000"/>
                        </a:prstClr>
                      </a:outerShdw>
                    </a:effectLst>
                  </a:rPr>
                  <a:t>Measures</a:t>
                </a:r>
                <a:endParaRPr lang="en-US" sz="1000" b="1" i="1" dirty="0">
                  <a:solidFill>
                    <a:schemeClr val="bg1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7024996" y="2527357"/>
            <a:ext cx="1450292" cy="1066113"/>
            <a:chOff x="7215611" y="2527357"/>
            <a:chExt cx="1449862" cy="1066113"/>
          </a:xfrm>
        </p:grpSpPr>
        <p:sp>
          <p:nvSpPr>
            <p:cNvPr id="17" name="Cube 16"/>
            <p:cNvSpPr/>
            <p:nvPr/>
          </p:nvSpPr>
          <p:spPr>
            <a:xfrm flipH="1">
              <a:off x="7514435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5" name="Cube 244"/>
            <p:cNvSpPr/>
            <p:nvPr/>
          </p:nvSpPr>
          <p:spPr>
            <a:xfrm flipH="1">
              <a:off x="7215611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5394074" y="156104"/>
            <a:ext cx="1282700" cy="331120"/>
          </a:xfrm>
          <a:prstGeom prst="rect">
            <a:avLst/>
          </a:prstGeom>
          <a:ln w="38100">
            <a:solidFill>
              <a:srgbClr val="2F528F"/>
            </a:solidFill>
          </a:ln>
          <a:effectLst/>
          <a:scene3d>
            <a:camera prst="obliqueTopLeft"/>
            <a:lightRig rig="threePt" dir="t"/>
          </a:scene3d>
          <a:sp3d>
            <a:bevelT w="25400" h="952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i="1" dirty="0"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</a:rPr>
              <a:t>Competition</a:t>
            </a:r>
          </a:p>
        </p:txBody>
      </p:sp>
      <p:sp>
        <p:nvSpPr>
          <p:cNvPr id="97" name="Rectangle 96"/>
          <p:cNvSpPr/>
          <p:nvPr/>
        </p:nvSpPr>
        <p:spPr>
          <a:xfrm>
            <a:off x="7702034" y="81280"/>
            <a:ext cx="773254" cy="4306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 : 30</a:t>
            </a:r>
          </a:p>
          <a:p>
            <a:pPr algn="ctr"/>
            <a:r>
              <a:rPr lang="en-US" sz="1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/ 4 / 2017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945" y="1091828"/>
            <a:ext cx="833813" cy="833813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4569489" y="609228"/>
            <a:ext cx="3033815" cy="246221"/>
            <a:chOff x="4650955" y="609228"/>
            <a:chExt cx="3033815" cy="290994"/>
          </a:xfrm>
          <a:effectLst/>
        </p:grpSpPr>
        <p:grpSp>
          <p:nvGrpSpPr>
            <p:cNvPr id="2" name="Group 1"/>
            <p:cNvGrpSpPr/>
            <p:nvPr/>
          </p:nvGrpSpPr>
          <p:grpSpPr>
            <a:xfrm>
              <a:off x="4958080" y="614863"/>
              <a:ext cx="2275840" cy="234951"/>
              <a:chOff x="4758690" y="614863"/>
              <a:chExt cx="2275840" cy="234951"/>
            </a:xfrm>
          </p:grpSpPr>
          <p:sp>
            <p:nvSpPr>
              <p:cNvPr id="23" name="Rectangle: Rounded Corners 22"/>
              <p:cNvSpPr/>
              <p:nvPr/>
            </p:nvSpPr>
            <p:spPr>
              <a:xfrm>
                <a:off x="4758690" y="614863"/>
                <a:ext cx="2275840" cy="234950"/>
              </a:xfrm>
              <a:prstGeom prst="roundRect">
                <a:avLst>
                  <a:gd name="adj" fmla="val 26836"/>
                </a:avLst>
              </a:prstGeom>
              <a:solidFill>
                <a:schemeClr val="bg1">
                  <a:lumMod val="75000"/>
                </a:schemeClr>
              </a:solidFill>
              <a:ln w="15875"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 contourW="31750" prstMaterial="metal"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: Rounded Corners 75"/>
              <p:cNvSpPr/>
              <p:nvPr/>
            </p:nvSpPr>
            <p:spPr>
              <a:xfrm>
                <a:off x="4765040" y="614864"/>
                <a:ext cx="1341755" cy="23495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1000">
                    <a:srgbClr val="79D038"/>
                  </a:gs>
                  <a:gs pos="99000">
                    <a:srgbClr val="26CA10"/>
                  </a:gs>
                  <a:gs pos="88000">
                    <a:srgbClr val="73D035"/>
                  </a:gs>
                  <a:gs pos="77000">
                    <a:srgbClr val="26CA10"/>
                  </a:gs>
                  <a:gs pos="66000">
                    <a:srgbClr val="77D037"/>
                  </a:gs>
                  <a:gs pos="55000">
                    <a:srgbClr val="20CA10"/>
                  </a:gs>
                  <a:gs pos="44000">
                    <a:srgbClr val="77D037"/>
                  </a:gs>
                  <a:gs pos="33000">
                    <a:srgbClr val="26CA10"/>
                  </a:gs>
                  <a:gs pos="23000">
                    <a:srgbClr val="79D038"/>
                  </a:gs>
                  <a:gs pos="12000">
                    <a:srgbClr val="26CA10"/>
                  </a:gs>
                </a:gsLst>
                <a:lin ang="1200000" scaled="0"/>
                <a:tileRect/>
              </a:gradFill>
              <a:ln w="15875">
                <a:noFill/>
              </a:ln>
              <a:effectLst>
                <a:outerShdw blurRad="50800" dist="38100" algn="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63500" h="254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5017135" y="621030"/>
                <a:ext cx="1754505" cy="60960"/>
                <a:chOff x="5017135" y="621030"/>
                <a:chExt cx="1754505" cy="60960"/>
              </a:xfrm>
            </p:grpSpPr>
            <p:cxnSp>
              <p:nvCxnSpPr>
                <p:cNvPr id="47" name="Straight Connector 46"/>
                <p:cNvCxnSpPr>
                  <a:cxnSpLocks/>
                </p:cNvCxnSpPr>
                <p:nvPr>
                  <p:custDataLst>
                    <p:custData r:id="rId8"/>
                  </p:custDataLst>
                </p:nvPr>
              </p:nvCxnSpPr>
              <p:spPr>
                <a:xfrm>
                  <a:off x="589724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>
                  <a:cxnSpLocks/>
                </p:cNvCxnSpPr>
                <p:nvPr/>
              </p:nvCxnSpPr>
              <p:spPr>
                <a:xfrm>
                  <a:off x="610806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>
                  <a:cxnSpLocks/>
                </p:cNvCxnSpPr>
                <p:nvPr/>
              </p:nvCxnSpPr>
              <p:spPr>
                <a:xfrm>
                  <a:off x="631825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>
                  <a:cxnSpLocks/>
                </p:cNvCxnSpPr>
                <p:nvPr/>
              </p:nvCxnSpPr>
              <p:spPr>
                <a:xfrm>
                  <a:off x="677164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>
                  <a:cxnSpLocks/>
                </p:cNvCxnSpPr>
                <p:nvPr/>
              </p:nvCxnSpPr>
              <p:spPr>
                <a:xfrm>
                  <a:off x="656018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>
                  <a:cxnSpLocks/>
                </p:cNvCxnSpPr>
                <p:nvPr/>
              </p:nvCxnSpPr>
              <p:spPr>
                <a:xfrm>
                  <a:off x="522859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>
                  <a:cxnSpLocks/>
                </p:cNvCxnSpPr>
                <p:nvPr/>
              </p:nvCxnSpPr>
              <p:spPr>
                <a:xfrm>
                  <a:off x="501713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>
                  <a:cxnSpLocks/>
                </p:cNvCxnSpPr>
                <p:nvPr/>
              </p:nvCxnSpPr>
              <p:spPr>
                <a:xfrm>
                  <a:off x="5681980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>
                  <a:cxnSpLocks/>
                </p:cNvCxnSpPr>
                <p:nvPr/>
              </p:nvCxnSpPr>
              <p:spPr>
                <a:xfrm>
                  <a:off x="5470525" y="621030"/>
                  <a:ext cx="0" cy="60960"/>
                </a:xfrm>
                <a:prstGeom prst="line">
                  <a:avLst/>
                </a:prstGeom>
                <a:solidFill>
                  <a:schemeClr val="bg1">
                    <a:lumMod val="75000"/>
                  </a:schemeClr>
                </a:solidFill>
                <a:ln w="22225" cap="rnd" cmpd="sng">
                  <a:solidFill>
                    <a:srgbClr val="2F528F"/>
                  </a:solidFill>
                  <a:prstDash val="solid"/>
                  <a:bevel/>
                  <a:headEnd w="sm" len="sm"/>
                  <a:tailEnd type="non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1" name="Rectangle: Rounded Corners 90"/>
              <p:cNvSpPr/>
              <p:nvPr/>
            </p:nvSpPr>
            <p:spPr>
              <a:xfrm>
                <a:off x="4758690" y="614864"/>
                <a:ext cx="2275840" cy="234950"/>
              </a:xfrm>
              <a:prstGeom prst="roundRect">
                <a:avLst>
                  <a:gd name="adj" fmla="val 26836"/>
                </a:avLst>
              </a:prstGeom>
              <a:noFill/>
              <a:ln w="15875">
                <a:solidFill>
                  <a:srgbClr val="2F52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98" name="TextBox 97"/>
            <p:cNvSpPr txBox="1"/>
            <p:nvPr/>
          </p:nvSpPr>
          <p:spPr>
            <a:xfrm>
              <a:off x="7193395" y="609228"/>
              <a:ext cx="491375" cy="290994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100%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4650955" y="609228"/>
              <a:ext cx="349036" cy="2909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0%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58530" y="900797"/>
            <a:ext cx="2499398" cy="4593223"/>
            <a:chOff x="4855171" y="900796"/>
            <a:chExt cx="2499398" cy="4593223"/>
          </a:xfrm>
        </p:grpSpPr>
        <p:sp>
          <p:nvSpPr>
            <p:cNvPr id="14" name="Cube 13"/>
            <p:cNvSpPr/>
            <p:nvPr/>
          </p:nvSpPr>
          <p:spPr>
            <a:xfrm flipH="1">
              <a:off x="4855171" y="900796"/>
              <a:ext cx="2499398" cy="4593223"/>
            </a:xfrm>
            <a:prstGeom prst="cube">
              <a:avLst>
                <a:gd name="adj" fmla="val 5470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992647" y="2219350"/>
              <a:ext cx="2357835" cy="682429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06" name="Rectangle: Beveled 205"/>
          <p:cNvSpPr/>
          <p:nvPr/>
        </p:nvSpPr>
        <p:spPr>
          <a:xfrm>
            <a:off x="5511222" y="3002394"/>
            <a:ext cx="1127384" cy="516441"/>
          </a:xfrm>
          <a:prstGeom prst="bevel">
            <a:avLst>
              <a:gd name="adj" fmla="val 6805"/>
            </a:avLst>
          </a:prstGeom>
          <a:solidFill>
            <a:srgbClr val="FF0000"/>
          </a:solidFill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sz="1400" b="1" dirty="0"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Start Task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4901445" y="3080152"/>
            <a:ext cx="624965" cy="2413868"/>
            <a:chOff x="4901445" y="3080152"/>
            <a:chExt cx="624965" cy="2413868"/>
          </a:xfrm>
        </p:grpSpPr>
        <p:sp>
          <p:nvSpPr>
            <p:cNvPr id="108" name="Rectangle: Rounded Corners 107"/>
            <p:cNvSpPr/>
            <p:nvPr/>
          </p:nvSpPr>
          <p:spPr>
            <a:xfrm>
              <a:off x="4901445" y="3080152"/>
              <a:ext cx="624965" cy="89183"/>
            </a:xfrm>
            <a:prstGeom prst="roundRect">
              <a:avLst/>
            </a:prstGeom>
            <a:solidFill>
              <a:srgbClr val="67C422"/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5" name="Group 124"/>
            <p:cNvGrpSpPr/>
            <p:nvPr>
              <p:custDataLst>
                <p:custData r:id="rId7"/>
              </p:custDataLst>
            </p:nvPr>
          </p:nvGrpSpPr>
          <p:grpSpPr>
            <a:xfrm>
              <a:off x="5119885" y="3285136"/>
              <a:ext cx="400768" cy="2208884"/>
              <a:chOff x="5222283" y="3285136"/>
              <a:chExt cx="400768" cy="1980450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126" name="Rectangle: Rounded Corners 125"/>
              <p:cNvSpPr/>
              <p:nvPr/>
            </p:nvSpPr>
            <p:spPr>
              <a:xfrm>
                <a:off x="5226371" y="3285136"/>
                <a:ext cx="396680" cy="89183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7" name="Rectangle: Rounded Corners 126"/>
              <p:cNvSpPr/>
              <p:nvPr/>
            </p:nvSpPr>
            <p:spPr>
              <a:xfrm rot="5400000">
                <a:off x="4276768" y="4230888"/>
                <a:ext cx="1980213" cy="89183"/>
              </a:xfrm>
              <a:prstGeom prst="round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: Rounded Corners 127"/>
              <p:cNvSpPr/>
              <p:nvPr/>
            </p:nvSpPr>
            <p:spPr>
              <a:xfrm>
                <a:off x="5268585" y="3290852"/>
                <a:ext cx="354466" cy="78523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6625322" y="3080152"/>
            <a:ext cx="623061" cy="2413868"/>
            <a:chOff x="6625322" y="3080152"/>
            <a:chExt cx="623061" cy="2413868"/>
          </a:xfrm>
          <a:solidFill>
            <a:srgbClr val="CDCDCD"/>
          </a:solidFill>
        </p:grpSpPr>
        <p:grpSp>
          <p:nvGrpSpPr>
            <p:cNvPr id="121" name="Group 120"/>
            <p:cNvGrpSpPr/>
            <p:nvPr>
              <p:custDataLst>
                <p:custData r:id="rId6"/>
              </p:custDataLst>
            </p:nvPr>
          </p:nvGrpSpPr>
          <p:grpSpPr>
            <a:xfrm flipH="1">
              <a:off x="6625322" y="3285137"/>
              <a:ext cx="400769" cy="2208883"/>
              <a:chOff x="5222282" y="3285137"/>
              <a:chExt cx="400769" cy="1980449"/>
            </a:xfrm>
            <a:grpFill/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grpSpPr>
          <p:sp>
            <p:nvSpPr>
              <p:cNvPr id="122" name="Rectangle: Rounded Corners 121"/>
              <p:cNvSpPr/>
              <p:nvPr/>
            </p:nvSpPr>
            <p:spPr>
              <a:xfrm>
                <a:off x="5226371" y="3285137"/>
                <a:ext cx="396680" cy="89183"/>
              </a:xfrm>
              <a:prstGeom prst="round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: Rounded Corners 122"/>
              <p:cNvSpPr/>
              <p:nvPr/>
            </p:nvSpPr>
            <p:spPr>
              <a:xfrm rot="5400000">
                <a:off x="4276767" y="4230888"/>
                <a:ext cx="1980213" cy="89183"/>
              </a:xfrm>
              <a:prstGeom prst="roundRect">
                <a:avLst/>
              </a:prstGeom>
              <a:solidFill>
                <a:srgbClr val="A6A6A6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: Rounded Corners 123"/>
              <p:cNvSpPr/>
              <p:nvPr/>
            </p:nvSpPr>
            <p:spPr>
              <a:xfrm>
                <a:off x="5226371" y="3290852"/>
                <a:ext cx="396680" cy="78523"/>
              </a:xfrm>
              <a:prstGeom prst="roundRect">
                <a:avLst/>
              </a:prstGeom>
              <a:solidFill>
                <a:srgbClr val="A6A6A6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" name="Rectangle: Rounded Corners 128"/>
            <p:cNvSpPr/>
            <p:nvPr/>
          </p:nvSpPr>
          <p:spPr>
            <a:xfrm>
              <a:off x="6625323" y="3080152"/>
              <a:ext cx="623060" cy="89183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216063" y="4087356"/>
            <a:ext cx="1652577" cy="589172"/>
            <a:chOff x="5312704" y="3922380"/>
            <a:chExt cx="1652577" cy="589172"/>
          </a:xfrm>
        </p:grpSpPr>
        <p:grpSp>
          <p:nvGrpSpPr>
            <p:cNvPr id="136" name="Group 135"/>
            <p:cNvGrpSpPr/>
            <p:nvPr/>
          </p:nvGrpSpPr>
          <p:grpSpPr>
            <a:xfrm>
              <a:off x="6105674" y="4199180"/>
              <a:ext cx="859607" cy="254491"/>
              <a:chOff x="5548356" y="4063158"/>
              <a:chExt cx="859607" cy="254491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43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44" name="TextBox 143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45" name="TextBox 144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6517626" y="2213541"/>
                  <a:ext cx="369586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41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42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latin typeface="Segoe UI" pitchFamily="34" charset="0"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  <p:sp>
          <p:nvSpPr>
            <p:cNvPr id="148" name="Rectangle 147"/>
            <p:cNvSpPr/>
            <p:nvPr/>
          </p:nvSpPr>
          <p:spPr>
            <a:xfrm>
              <a:off x="5312704" y="4249942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Ended on  :</a:t>
              </a: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312704" y="3983357"/>
              <a:ext cx="8136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Started on: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6105674" y="3922380"/>
              <a:ext cx="859607" cy="254491"/>
              <a:chOff x="5548356" y="4063158"/>
              <a:chExt cx="859607" cy="254491"/>
            </a:xfrm>
          </p:grpSpPr>
          <p:grpSp>
            <p:nvGrpSpPr>
              <p:cNvPr id="151" name="Group 150"/>
              <p:cNvGrpSpPr/>
              <p:nvPr/>
            </p:nvGrpSpPr>
            <p:grpSpPr>
              <a:xfrm>
                <a:off x="5548356" y="4063158"/>
                <a:ext cx="859607" cy="254491"/>
                <a:chOff x="6297445" y="2213541"/>
                <a:chExt cx="859607" cy="254491"/>
              </a:xfrm>
            </p:grpSpPr>
            <p:sp>
              <p:nvSpPr>
                <p:cNvPr id="154" name="Content3"/>
                <p:cNvSpPr/>
                <p:nvPr/>
              </p:nvSpPr>
              <p:spPr bwMode="auto">
                <a:xfrm>
                  <a:off x="6591317" y="2340297"/>
                  <a:ext cx="222332" cy="127735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non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latin typeface="Segoe UI" pitchFamily="34" charset="0"/>
                      <a:ea typeface="+mn-ea"/>
                      <a:cs typeface="Segoe UI" pitchFamily="34" charset="0"/>
                    </a:rPr>
                    <a:t>-</a:t>
                  </a:r>
                </a:p>
              </p:txBody>
            </p:sp>
            <p:sp>
              <p:nvSpPr>
                <p:cNvPr id="155" name="TextBox 154"/>
                <p:cNvSpPr txBox="1"/>
                <p:nvPr/>
              </p:nvSpPr>
              <p:spPr>
                <a:xfrm>
                  <a:off x="6297445" y="2213541"/>
                  <a:ext cx="281245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Day</a:t>
                  </a:r>
                </a:p>
              </p:txBody>
            </p:sp>
            <p:sp>
              <p:nvSpPr>
                <p:cNvPr id="156" name="TextBox 155"/>
                <p:cNvSpPr txBox="1"/>
                <p:nvPr/>
              </p:nvSpPr>
              <p:spPr>
                <a:xfrm>
                  <a:off x="6822111" y="2213541"/>
                  <a:ext cx="334941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Year</a:t>
                  </a:r>
                </a:p>
              </p:txBody>
            </p:sp>
            <p:sp>
              <p:nvSpPr>
                <p:cNvPr id="157" name="TextBox 156"/>
                <p:cNvSpPr txBox="1"/>
                <p:nvPr/>
              </p:nvSpPr>
              <p:spPr>
                <a:xfrm>
                  <a:off x="6523391" y="2213541"/>
                  <a:ext cx="364398" cy="153888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sz="400" b="1" dirty="0">
                      <a:latin typeface="Segoe UI" panose="020B0502040204020203" pitchFamily="34" charset="0"/>
                      <a:cs typeface="Segoe UI" panose="020B0502040204020203" pitchFamily="34" charset="0"/>
                    </a:rPr>
                    <a:t>Month</a:t>
                  </a:r>
                </a:p>
              </p:txBody>
            </p:sp>
          </p:grpSp>
          <p:sp>
            <p:nvSpPr>
              <p:cNvPr id="152" name="Content3"/>
              <p:cNvSpPr/>
              <p:nvPr/>
            </p:nvSpPr>
            <p:spPr bwMode="auto">
              <a:xfrm>
                <a:off x="5577812" y="4189914"/>
                <a:ext cx="22233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  <p:sp>
            <p:nvSpPr>
              <p:cNvPr id="153" name="Content3"/>
              <p:cNvSpPr/>
              <p:nvPr/>
            </p:nvSpPr>
            <p:spPr bwMode="auto">
              <a:xfrm>
                <a:off x="6106645" y="4189914"/>
                <a:ext cx="272022" cy="127735"/>
              </a:xfrm>
              <a:prstGeom prst="rect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+mn-ea"/>
                    <a:cs typeface="Segoe UI" pitchFamily="34" charset="0"/>
                  </a:rPr>
                  <a:t>-</a:t>
                </a:r>
              </a:p>
            </p:txBody>
          </p:sp>
        </p:grpSp>
      </p:grpSp>
      <p:sp>
        <p:nvSpPr>
          <p:cNvPr id="5" name="Rectangle 4"/>
          <p:cNvSpPr/>
          <p:nvPr/>
        </p:nvSpPr>
        <p:spPr>
          <a:xfrm>
            <a:off x="5331339" y="4833954"/>
            <a:ext cx="1537301" cy="377889"/>
          </a:xfrm>
          <a:prstGeom prst="rect">
            <a:avLst/>
          </a:prstGeom>
          <a:solidFill>
            <a:srgbClr val="67C422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31750" h="12065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effectLst>
                  <a:outerShdw blurRad="88900" sx="103000" sy="103000" algn="ctr" rotWithShape="0">
                    <a:prstClr val="black">
                      <a:alpha val="40000"/>
                    </a:prstClr>
                  </a:outerShdw>
                </a:effectLst>
              </a:rPr>
              <a:t>Status : On Schedule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4903783" y="2224936"/>
            <a:ext cx="2232418" cy="602377"/>
            <a:chOff x="5000424" y="2224936"/>
            <a:chExt cx="2232418" cy="602377"/>
          </a:xfrm>
        </p:grpSpPr>
        <p:sp>
          <p:nvSpPr>
            <p:cNvPr id="57" name="Rectangle 56"/>
            <p:cNvSpPr/>
            <p:nvPr/>
          </p:nvSpPr>
          <p:spPr>
            <a:xfrm>
              <a:off x="5000424" y="2550314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Date  :</a:t>
              </a:r>
            </a:p>
          </p:txBody>
        </p:sp>
        <p:grpSp>
          <p:nvGrpSpPr>
            <p:cNvPr id="29" name="Group 28"/>
            <p:cNvGrpSpPr/>
            <p:nvPr>
              <p:custDataLst>
                <p:custData r:id="rId5"/>
              </p:custDataLst>
            </p:nvPr>
          </p:nvGrpSpPr>
          <p:grpSpPr>
            <a:xfrm>
              <a:off x="6218688" y="2224936"/>
              <a:ext cx="1014154" cy="254501"/>
              <a:chOff x="6218688" y="2213541"/>
              <a:chExt cx="1014154" cy="254501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92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25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93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89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90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86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88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6526325" y="2213541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6217669" y="2507542"/>
              <a:ext cx="1014154" cy="254501"/>
              <a:chOff x="6218688" y="2213541"/>
              <a:chExt cx="1014154" cy="254501"/>
            </a:xfrm>
          </p:grpSpPr>
          <p:grpSp>
            <p:nvGrpSpPr>
              <p:cNvPr id="202" name="Group 201"/>
              <p:cNvGrpSpPr/>
              <p:nvPr/>
            </p:nvGrpSpPr>
            <p:grpSpPr>
              <a:xfrm>
                <a:off x="6227684" y="2340307"/>
                <a:ext cx="277411" cy="127735"/>
                <a:chOff x="1133304" y="3725886"/>
                <a:chExt cx="696002" cy="320480"/>
              </a:xfrm>
            </p:grpSpPr>
            <p:sp>
              <p:nvSpPr>
                <p:cNvPr id="227" name="Content1"/>
                <p:cNvSpPr/>
                <p:nvPr/>
              </p:nvSpPr>
              <p:spPr bwMode="auto">
                <a:xfrm>
                  <a:off x="1133304" y="3725886"/>
                  <a:ext cx="696002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Segoe UI" pitchFamily="34" charset="0"/>
                      <a:cs typeface="Segoe UI" pitchFamily="34" charset="0"/>
                    </a:rPr>
                    <a:t>26</a:t>
                  </a:r>
                  <a:endParaRPr kumimoji="0" lang="en-US" sz="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232323"/>
                    </a:solidFill>
                    <a:effectLst/>
                    <a:uLnTx/>
                    <a:uFillTx/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28" name="DownArrow1"/>
                <p:cNvSpPr/>
                <p:nvPr/>
              </p:nvSpPr>
              <p:spPr bwMode="auto">
                <a:xfrm rot="5400000">
                  <a:off x="1639704" y="3844750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6576184" y="2340293"/>
                <a:ext cx="261827" cy="127735"/>
                <a:chOff x="618244" y="3725852"/>
                <a:chExt cx="656903" cy="320480"/>
              </a:xfrm>
            </p:grpSpPr>
            <p:sp>
              <p:nvSpPr>
                <p:cNvPr id="225" name="Content2"/>
                <p:cNvSpPr/>
                <p:nvPr/>
              </p:nvSpPr>
              <p:spPr bwMode="auto">
                <a:xfrm>
                  <a:off x="618244" y="3725852"/>
                  <a:ext cx="656903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5</a:t>
                  </a:r>
                </a:p>
              </p:txBody>
            </p:sp>
            <p:sp>
              <p:nvSpPr>
                <p:cNvPr id="226" name="DownArrow2"/>
                <p:cNvSpPr/>
                <p:nvPr/>
              </p:nvSpPr>
              <p:spPr bwMode="auto">
                <a:xfrm rot="5400000">
                  <a:off x="1093995" y="3844761"/>
                  <a:ext cx="60862" cy="76201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4" name="Group 203"/>
              <p:cNvGrpSpPr/>
              <p:nvPr/>
            </p:nvGrpSpPr>
            <p:grpSpPr>
              <a:xfrm>
                <a:off x="6905563" y="2340296"/>
                <a:ext cx="327279" cy="127735"/>
                <a:chOff x="507870" y="3733699"/>
                <a:chExt cx="767275" cy="320480"/>
              </a:xfrm>
            </p:grpSpPr>
            <p:sp>
              <p:nvSpPr>
                <p:cNvPr id="223" name="Content3"/>
                <p:cNvSpPr/>
                <p:nvPr/>
              </p:nvSpPr>
              <p:spPr bwMode="auto">
                <a:xfrm>
                  <a:off x="507870" y="3733699"/>
                  <a:ext cx="767275" cy="320480"/>
                </a:xfrm>
                <a:prstGeom prst="rect">
                  <a:avLst/>
                </a:prstGeom>
                <a:ln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5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232323"/>
                      </a:solidFill>
                      <a:effectLst/>
                      <a:uLnTx/>
                      <a:uFillTx/>
                      <a:ea typeface="+mn-ea"/>
                      <a:cs typeface="Segoe UI" pitchFamily="34" charset="0"/>
                    </a:rPr>
                    <a:t>2017</a:t>
                  </a:r>
                </a:p>
              </p:txBody>
            </p:sp>
            <p:sp>
              <p:nvSpPr>
                <p:cNvPr id="224" name="DownArrow3"/>
                <p:cNvSpPr/>
                <p:nvPr/>
              </p:nvSpPr>
              <p:spPr bwMode="auto">
                <a:xfrm rot="5400000">
                  <a:off x="1129597" y="3844761"/>
                  <a:ext cx="60862" cy="76200"/>
                </a:xfrm>
                <a:custGeom>
                  <a:avLst/>
                  <a:gdLst>
                    <a:gd name="connsiteX0" fmla="*/ 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44254 w 88508"/>
                    <a:gd name="connsiteY5" fmla="*/ 50397 h 100794"/>
                    <a:gd name="connsiteX6" fmla="*/ 14630 w 88508"/>
                    <a:gd name="connsiteY6" fmla="*/ 0 h 100794"/>
                    <a:gd name="connsiteX0" fmla="*/ 14630 w 88508"/>
                    <a:gd name="connsiteY0" fmla="*/ 0 h 100794"/>
                    <a:gd name="connsiteX1" fmla="*/ 44254 w 88508"/>
                    <a:gd name="connsiteY1" fmla="*/ 0 h 100794"/>
                    <a:gd name="connsiteX2" fmla="*/ 88508 w 88508"/>
                    <a:gd name="connsiteY2" fmla="*/ 50397 h 100794"/>
                    <a:gd name="connsiteX3" fmla="*/ 44254 w 88508"/>
                    <a:gd name="connsiteY3" fmla="*/ 100794 h 100794"/>
                    <a:gd name="connsiteX4" fmla="*/ 0 w 88508"/>
                    <a:gd name="connsiteY4" fmla="*/ 100794 h 100794"/>
                    <a:gd name="connsiteX5" fmla="*/ 66200 w 88508"/>
                    <a:gd name="connsiteY5" fmla="*/ 57712 h 100794"/>
                    <a:gd name="connsiteX6" fmla="*/ 14630 w 88508"/>
                    <a:gd name="connsiteY6" fmla="*/ 0 h 100794"/>
                    <a:gd name="connsiteX0" fmla="*/ 0 w 73878"/>
                    <a:gd name="connsiteY0" fmla="*/ 0 h 108109"/>
                    <a:gd name="connsiteX1" fmla="*/ 29624 w 73878"/>
                    <a:gd name="connsiteY1" fmla="*/ 0 h 108109"/>
                    <a:gd name="connsiteX2" fmla="*/ 73878 w 73878"/>
                    <a:gd name="connsiteY2" fmla="*/ 50397 h 108109"/>
                    <a:gd name="connsiteX3" fmla="*/ 29624 w 73878"/>
                    <a:gd name="connsiteY3" fmla="*/ 100794 h 108109"/>
                    <a:gd name="connsiteX4" fmla="*/ 7315 w 73878"/>
                    <a:gd name="connsiteY4" fmla="*/ 108109 h 108109"/>
                    <a:gd name="connsiteX5" fmla="*/ 51570 w 73878"/>
                    <a:gd name="connsiteY5" fmla="*/ 57712 h 108109"/>
                    <a:gd name="connsiteX6" fmla="*/ 0 w 73878"/>
                    <a:gd name="connsiteY6" fmla="*/ 0 h 108109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5225 w 77533"/>
                    <a:gd name="connsiteY5" fmla="*/ 57712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1570 w 77533"/>
                    <a:gd name="connsiteY5" fmla="*/ 46739 h 100794"/>
                    <a:gd name="connsiteX6" fmla="*/ 3655 w 77533"/>
                    <a:gd name="connsiteY6" fmla="*/ 0 h 100794"/>
                    <a:gd name="connsiteX0" fmla="*/ 3655 w 77533"/>
                    <a:gd name="connsiteY0" fmla="*/ 0 h 100794"/>
                    <a:gd name="connsiteX1" fmla="*/ 33279 w 77533"/>
                    <a:gd name="connsiteY1" fmla="*/ 0 h 100794"/>
                    <a:gd name="connsiteX2" fmla="*/ 77533 w 77533"/>
                    <a:gd name="connsiteY2" fmla="*/ 50397 h 100794"/>
                    <a:gd name="connsiteX3" fmla="*/ 33279 w 77533"/>
                    <a:gd name="connsiteY3" fmla="*/ 100794 h 100794"/>
                    <a:gd name="connsiteX4" fmla="*/ 0 w 77533"/>
                    <a:gd name="connsiteY4" fmla="*/ 97136 h 100794"/>
                    <a:gd name="connsiteX5" fmla="*/ 58716 w 77533"/>
                    <a:gd name="connsiteY5" fmla="*/ 49120 h 100794"/>
                    <a:gd name="connsiteX6" fmla="*/ 3655 w 77533"/>
                    <a:gd name="connsiteY6" fmla="*/ 0 h 100794"/>
                    <a:gd name="connsiteX0" fmla="*/ 0 w 73878"/>
                    <a:gd name="connsiteY0" fmla="*/ 0 h 104280"/>
                    <a:gd name="connsiteX1" fmla="*/ 29624 w 73878"/>
                    <a:gd name="connsiteY1" fmla="*/ 0 h 104280"/>
                    <a:gd name="connsiteX2" fmla="*/ 73878 w 73878"/>
                    <a:gd name="connsiteY2" fmla="*/ 50397 h 104280"/>
                    <a:gd name="connsiteX3" fmla="*/ 29624 w 73878"/>
                    <a:gd name="connsiteY3" fmla="*/ 100794 h 104280"/>
                    <a:gd name="connsiteX4" fmla="*/ 13016 w 73878"/>
                    <a:gd name="connsiteY4" fmla="*/ 104280 h 104280"/>
                    <a:gd name="connsiteX5" fmla="*/ 55061 w 73878"/>
                    <a:gd name="connsiteY5" fmla="*/ 49120 h 104280"/>
                    <a:gd name="connsiteX6" fmla="*/ 0 w 73878"/>
                    <a:gd name="connsiteY6" fmla="*/ 0 h 104280"/>
                    <a:gd name="connsiteX0" fmla="*/ 1272 w 60862"/>
                    <a:gd name="connsiteY0" fmla="*/ 2381 h 104280"/>
                    <a:gd name="connsiteX1" fmla="*/ 16608 w 60862"/>
                    <a:gd name="connsiteY1" fmla="*/ 0 h 104280"/>
                    <a:gd name="connsiteX2" fmla="*/ 60862 w 60862"/>
                    <a:gd name="connsiteY2" fmla="*/ 50397 h 104280"/>
                    <a:gd name="connsiteX3" fmla="*/ 16608 w 60862"/>
                    <a:gd name="connsiteY3" fmla="*/ 100794 h 104280"/>
                    <a:gd name="connsiteX4" fmla="*/ 0 w 60862"/>
                    <a:gd name="connsiteY4" fmla="*/ 104280 h 104280"/>
                    <a:gd name="connsiteX5" fmla="*/ 42045 w 60862"/>
                    <a:gd name="connsiteY5" fmla="*/ 49120 h 104280"/>
                    <a:gd name="connsiteX6" fmla="*/ 1272 w 60862"/>
                    <a:gd name="connsiteY6" fmla="*/ 2381 h 104280"/>
                    <a:gd name="connsiteX0" fmla="*/ 1272 w 60862"/>
                    <a:gd name="connsiteY0" fmla="*/ 2381 h 100794"/>
                    <a:gd name="connsiteX1" fmla="*/ 16608 w 60862"/>
                    <a:gd name="connsiteY1" fmla="*/ 0 h 100794"/>
                    <a:gd name="connsiteX2" fmla="*/ 60862 w 60862"/>
                    <a:gd name="connsiteY2" fmla="*/ 50397 h 100794"/>
                    <a:gd name="connsiteX3" fmla="*/ 16608 w 60862"/>
                    <a:gd name="connsiteY3" fmla="*/ 100794 h 100794"/>
                    <a:gd name="connsiteX4" fmla="*/ 0 w 60862"/>
                    <a:gd name="connsiteY4" fmla="*/ 94755 h 100794"/>
                    <a:gd name="connsiteX5" fmla="*/ 42045 w 60862"/>
                    <a:gd name="connsiteY5" fmla="*/ 49120 h 100794"/>
                    <a:gd name="connsiteX6" fmla="*/ 1272 w 60862"/>
                    <a:gd name="connsiteY6" fmla="*/ 2381 h 10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862" h="100794">
                      <a:moveTo>
                        <a:pt x="1272" y="2381"/>
                      </a:moveTo>
                      <a:lnTo>
                        <a:pt x="16608" y="0"/>
                      </a:lnTo>
                      <a:lnTo>
                        <a:pt x="60862" y="50397"/>
                      </a:lnTo>
                      <a:lnTo>
                        <a:pt x="16608" y="100794"/>
                      </a:lnTo>
                      <a:lnTo>
                        <a:pt x="0" y="94755"/>
                      </a:lnTo>
                      <a:lnTo>
                        <a:pt x="42045" y="49120"/>
                      </a:lnTo>
                      <a:lnTo>
                        <a:pt x="1272" y="2381"/>
                      </a:lnTo>
                      <a:close/>
                    </a:path>
                  </a:pathLst>
                </a:custGeom>
                <a:solidFill>
                  <a:srgbClr val="585858">
                    <a:lumMod val="50000"/>
                  </a:srgbClr>
                </a:soli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36" tIns="45718" rIns="91436" bIns="45718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099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2200" b="0" i="0" u="none" strike="noStrike" kern="0" cap="none" spc="0" normalizeH="0" baseline="0" noProof="0" dirty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20" name="TextBox 219"/>
              <p:cNvSpPr txBox="1"/>
              <p:nvPr/>
            </p:nvSpPr>
            <p:spPr>
              <a:xfrm>
                <a:off x="6218688" y="2213541"/>
                <a:ext cx="281245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Day</a:t>
                </a:r>
              </a:p>
            </p:txBody>
          </p:sp>
          <p:sp>
            <p:nvSpPr>
              <p:cNvPr id="221" name="TextBox 220"/>
              <p:cNvSpPr txBox="1"/>
              <p:nvPr/>
            </p:nvSpPr>
            <p:spPr>
              <a:xfrm>
                <a:off x="6897901" y="2213541"/>
                <a:ext cx="334941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Year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6535013" y="2215036"/>
                <a:ext cx="348244" cy="1538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sz="400" b="1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Month</a:t>
                </a:r>
              </a:p>
            </p:txBody>
          </p:sp>
        </p:grpSp>
        <p:sp>
          <p:nvSpPr>
            <p:cNvPr id="158" name="Rectangle 157"/>
            <p:cNvSpPr/>
            <p:nvPr/>
          </p:nvSpPr>
          <p:spPr>
            <a:xfrm>
              <a:off x="5000424" y="2257416"/>
              <a:ext cx="110961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Date :</a:t>
              </a:r>
            </a:p>
          </p:txBody>
        </p:sp>
      </p:grpSp>
      <p:grpSp>
        <p:nvGrpSpPr>
          <p:cNvPr id="217" name="Group 216"/>
          <p:cNvGrpSpPr/>
          <p:nvPr/>
        </p:nvGrpSpPr>
        <p:grpSpPr>
          <a:xfrm>
            <a:off x="4896006" y="1629432"/>
            <a:ext cx="2357835" cy="585958"/>
            <a:chOff x="4992647" y="1629432"/>
            <a:chExt cx="2357835" cy="585958"/>
          </a:xfrm>
        </p:grpSpPr>
        <p:sp>
          <p:nvSpPr>
            <p:cNvPr id="251" name="Rectangle 250"/>
            <p:cNvSpPr/>
            <p:nvPr/>
          </p:nvSpPr>
          <p:spPr>
            <a:xfrm>
              <a:off x="4999991" y="1630855"/>
              <a:ext cx="2343129" cy="579381"/>
            </a:xfrm>
            <a:prstGeom prst="rect">
              <a:avLst/>
            </a:prstGeom>
            <a:solidFill>
              <a:srgbClr val="00B0F0"/>
            </a:solidFill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t" anchorCtr="0"/>
            <a:lstStyle/>
            <a:p>
              <a:r>
                <a:rPr lang="en-US" sz="1000" b="1" i="1" u="sng" dirty="0"/>
                <a:t>Description:</a:t>
              </a:r>
              <a:r>
                <a:rPr lang="en-US" sz="800" b="1" i="1" u="sng" dirty="0"/>
                <a:t> </a:t>
              </a:r>
            </a:p>
            <a:p>
              <a:r>
                <a:rPr lang="en-US" sz="900" dirty="0"/>
                <a:t>Time to race</a:t>
              </a:r>
              <a:endParaRPr lang="en-US" sz="800" dirty="0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4992647" y="1629432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281" name="Group 280"/>
          <p:cNvGrpSpPr/>
          <p:nvPr/>
        </p:nvGrpSpPr>
        <p:grpSpPr>
          <a:xfrm>
            <a:off x="4890374" y="996452"/>
            <a:ext cx="2363467" cy="632981"/>
            <a:chOff x="4987015" y="996452"/>
            <a:chExt cx="2363467" cy="632981"/>
          </a:xfrm>
        </p:grpSpPr>
        <p:grpSp>
          <p:nvGrpSpPr>
            <p:cNvPr id="282" name="Group 281"/>
            <p:cNvGrpSpPr/>
            <p:nvPr/>
          </p:nvGrpSpPr>
          <p:grpSpPr>
            <a:xfrm>
              <a:off x="4987015" y="996452"/>
              <a:ext cx="1180928" cy="534742"/>
              <a:chOff x="4987015" y="996452"/>
              <a:chExt cx="1180928" cy="534742"/>
            </a:xfrm>
          </p:grpSpPr>
          <p:sp>
            <p:nvSpPr>
              <p:cNvPr id="284" name="Rectangle 283"/>
              <p:cNvSpPr/>
              <p:nvPr/>
            </p:nvSpPr>
            <p:spPr>
              <a:xfrm>
                <a:off x="4993642" y="1223010"/>
                <a:ext cx="1174301" cy="308184"/>
              </a:xfrm>
              <a:prstGeom prst="rect">
                <a:avLst/>
              </a:prstGeom>
              <a:solidFill>
                <a:srgbClr val="00B0F0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1" rtlCol="0" anchor="ctr" anchorCtr="1"/>
              <a:lstStyle/>
              <a:p>
                <a:pPr algn="ctr"/>
                <a:r>
                  <a:rPr lang="en-US" sz="1050" b="1" i="1" dirty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:rPr>
                  <a:t>Start Competition</a:t>
                </a:r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4987015" y="996452"/>
                <a:ext cx="1109619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i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Current Task</a:t>
                </a:r>
              </a:p>
            </p:txBody>
          </p:sp>
        </p:grpSp>
        <p:sp>
          <p:nvSpPr>
            <p:cNvPr id="283" name="Rectangle 282"/>
            <p:cNvSpPr/>
            <p:nvPr/>
          </p:nvSpPr>
          <p:spPr>
            <a:xfrm>
              <a:off x="4992647" y="1043475"/>
              <a:ext cx="2357835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2785" y="1040935"/>
            <a:ext cx="1186138" cy="585958"/>
            <a:chOff x="6172518" y="1040935"/>
            <a:chExt cx="1186138" cy="585958"/>
          </a:xfrm>
        </p:grpSpPr>
        <p:sp>
          <p:nvSpPr>
            <p:cNvPr id="11" name="Rectangle: Beveled 10"/>
            <p:cNvSpPr/>
            <p:nvPr/>
          </p:nvSpPr>
          <p:spPr>
            <a:xfrm>
              <a:off x="6317094" y="1129771"/>
              <a:ext cx="876301" cy="401423"/>
            </a:xfrm>
            <a:prstGeom prst="bevel">
              <a:avLst>
                <a:gd name="adj" fmla="val 6805"/>
              </a:avLst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sz="1400" b="1" dirty="0">
                  <a:effectLst>
                    <a:outerShdw blurRad="50800" dist="50800" dir="13500000" algn="br" rotWithShape="0">
                      <a:prstClr val="black">
                        <a:alpha val="40000"/>
                      </a:prstClr>
                    </a:outerShdw>
                  </a:effectLst>
                </a:rPr>
                <a:t>View All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72518" y="1040935"/>
              <a:ext cx="1186138" cy="585958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noFill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23846" y="2527357"/>
            <a:ext cx="1369282" cy="1066113"/>
            <a:chOff x="3553056" y="2527357"/>
            <a:chExt cx="1369282" cy="1066113"/>
          </a:xfrm>
        </p:grpSpPr>
        <p:sp>
          <p:nvSpPr>
            <p:cNvPr id="250" name="Cube 249"/>
            <p:cNvSpPr/>
            <p:nvPr/>
          </p:nvSpPr>
          <p:spPr>
            <a:xfrm flipH="1">
              <a:off x="4506450" y="2841886"/>
              <a:ext cx="415888" cy="447147"/>
            </a:xfrm>
            <a:prstGeom prst="cube">
              <a:avLst>
                <a:gd name="adj" fmla="val 32153"/>
              </a:avLst>
            </a:prstGeom>
            <a:solidFill>
              <a:srgbClr val="67C422"/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81DD3E"/>
                </a:solidFill>
              </a:endParaRPr>
            </a:p>
          </p:txBody>
        </p:sp>
        <p:sp>
          <p:nvSpPr>
            <p:cNvPr id="253" name="Cube 252"/>
            <p:cNvSpPr/>
            <p:nvPr/>
          </p:nvSpPr>
          <p:spPr>
            <a:xfrm flipH="1">
              <a:off x="3553056" y="2527357"/>
              <a:ext cx="1151038" cy="1066113"/>
            </a:xfrm>
            <a:prstGeom prst="cube">
              <a:avLst>
                <a:gd name="adj" fmla="val 11232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761285" y="2658888"/>
            <a:ext cx="906150" cy="929502"/>
            <a:chOff x="3790495" y="2658888"/>
            <a:chExt cx="906150" cy="929502"/>
          </a:xfrm>
          <a:solidFill>
            <a:srgbClr val="67C422"/>
          </a:solidFill>
        </p:grpSpPr>
        <p:sp>
          <p:nvSpPr>
            <p:cNvPr id="254" name="Rectangle 253"/>
            <p:cNvSpPr/>
            <p:nvPr/>
          </p:nvSpPr>
          <p:spPr>
            <a:xfrm>
              <a:off x="3790495" y="2972022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Relay Instructions</a:t>
              </a:r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3790495" y="3280206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Assign Competitors</a:t>
              </a:r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3790495" y="2658888"/>
              <a:ext cx="906150" cy="30818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8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Gather Competitors</a:t>
              </a:r>
            </a:p>
          </p:txBody>
        </p:sp>
      </p:grpSp>
      <p:grpSp>
        <p:nvGrpSpPr>
          <p:cNvPr id="288" name="Group 287"/>
          <p:cNvGrpSpPr/>
          <p:nvPr/>
        </p:nvGrpSpPr>
        <p:grpSpPr>
          <a:xfrm>
            <a:off x="3651153" y="2653809"/>
            <a:ext cx="103243" cy="934582"/>
            <a:chOff x="3680363" y="2653809"/>
            <a:chExt cx="103243" cy="934582"/>
          </a:xfrm>
        </p:grpSpPr>
        <p:sp>
          <p:nvSpPr>
            <p:cNvPr id="289" name="Background"/>
            <p:cNvSpPr/>
            <p:nvPr/>
          </p:nvSpPr>
          <p:spPr>
            <a:xfrm>
              <a:off x="3680364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290" name="Slider"/>
            <p:cNvSpPr/>
            <p:nvPr/>
          </p:nvSpPr>
          <p:spPr>
            <a:xfrm>
              <a:off x="3680363" y="2967071"/>
              <a:ext cx="103242" cy="313135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1" name="UpArrow"/>
            <p:cNvSpPr/>
            <p:nvPr/>
          </p:nvSpPr>
          <p:spPr>
            <a:xfrm>
              <a:off x="3695533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292" name="DownArrow"/>
            <p:cNvSpPr/>
            <p:nvPr/>
          </p:nvSpPr>
          <p:spPr>
            <a:xfrm rot="10800000">
              <a:off x="3695533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93" name="Straight Connector 292"/>
            <p:cNvCxnSpPr>
              <a:cxnSpLocks/>
            </p:cNvCxnSpPr>
            <p:nvPr/>
          </p:nvCxnSpPr>
          <p:spPr>
            <a:xfrm>
              <a:off x="3680364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cxnSpLocks/>
            </p:cNvCxnSpPr>
            <p:nvPr/>
          </p:nvCxnSpPr>
          <p:spPr>
            <a:xfrm>
              <a:off x="3680364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2" name="Group 301"/>
          <p:cNvGrpSpPr/>
          <p:nvPr/>
        </p:nvGrpSpPr>
        <p:grpSpPr>
          <a:xfrm>
            <a:off x="8364811" y="2655714"/>
            <a:ext cx="103243" cy="934582"/>
            <a:chOff x="8393386" y="2653809"/>
            <a:chExt cx="103243" cy="934582"/>
          </a:xfrm>
        </p:grpSpPr>
        <p:sp>
          <p:nvSpPr>
            <p:cNvPr id="303" name="Background"/>
            <p:cNvSpPr/>
            <p:nvPr/>
          </p:nvSpPr>
          <p:spPr>
            <a:xfrm flipH="1">
              <a:off x="8393386" y="2653809"/>
              <a:ext cx="103242" cy="934582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001">
              <a:srgbClr val="000000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 defTabSz="913915"/>
              <a:endParaRPr lang="en-US" dirty="0"/>
            </a:p>
          </p:txBody>
        </p:sp>
        <p:sp>
          <p:nvSpPr>
            <p:cNvPr id="304" name="Slider"/>
            <p:cNvSpPr/>
            <p:nvPr/>
          </p:nvSpPr>
          <p:spPr>
            <a:xfrm flipH="1">
              <a:off x="8393387" y="3104515"/>
              <a:ext cx="103242" cy="394294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5" name="UpArrow"/>
            <p:cNvSpPr/>
            <p:nvPr/>
          </p:nvSpPr>
          <p:spPr>
            <a:xfrm flipH="1">
              <a:off x="8411228" y="2665776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/>
            </a:p>
          </p:txBody>
        </p:sp>
        <p:sp>
          <p:nvSpPr>
            <p:cNvPr id="306" name="DownArrow"/>
            <p:cNvSpPr/>
            <p:nvPr/>
          </p:nvSpPr>
          <p:spPr>
            <a:xfrm rot="10800000" flipH="1">
              <a:off x="8411228" y="3522402"/>
              <a:ext cx="70231" cy="64008"/>
            </a:xfrm>
            <a:prstGeom prst="triangle">
              <a:avLst/>
            </a:prstGeom>
            <a:solidFill>
              <a:srgbClr val="FFFFFF">
                <a:lumMod val="50000"/>
                <a:alpha val="99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48" tIns="48774" rIns="97548" bIns="48774"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7" name="Straight Connector 306"/>
            <p:cNvCxnSpPr>
              <a:cxnSpLocks/>
            </p:cNvCxnSpPr>
            <p:nvPr/>
          </p:nvCxnSpPr>
          <p:spPr>
            <a:xfrm flipH="1">
              <a:off x="8393386" y="2746960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cxnSpLocks/>
            </p:cNvCxnSpPr>
            <p:nvPr/>
          </p:nvCxnSpPr>
          <p:spPr>
            <a:xfrm flipH="1">
              <a:off x="8393386" y="3501983"/>
              <a:ext cx="103242" cy="0"/>
            </a:xfrm>
            <a:prstGeom prst="line">
              <a:avLst/>
            </a:prstGeom>
            <a:ln>
              <a:solidFill>
                <a:srgbClr val="81818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7450628" y="2658888"/>
            <a:ext cx="906418" cy="621318"/>
            <a:chOff x="7478568" y="2658888"/>
            <a:chExt cx="906418" cy="621318"/>
          </a:xfrm>
        </p:grpSpPr>
        <p:sp>
          <p:nvSpPr>
            <p:cNvPr id="310" name="Rectangle 309"/>
            <p:cNvSpPr/>
            <p:nvPr/>
          </p:nvSpPr>
          <p:spPr>
            <a:xfrm flipH="1">
              <a:off x="7478568" y="2972022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End Speech</a:t>
              </a:r>
            </a:p>
          </p:txBody>
        </p:sp>
        <p:sp>
          <p:nvSpPr>
            <p:cNvPr id="312" name="Rectangle 311"/>
            <p:cNvSpPr/>
            <p:nvPr/>
          </p:nvSpPr>
          <p:spPr>
            <a:xfrm flipH="1">
              <a:off x="7478568" y="2658888"/>
              <a:ext cx="906418" cy="308184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numCol="1" rtlCol="0" anchor="ctr" anchorCtr="1"/>
            <a:lstStyle/>
            <a:p>
              <a:pPr algn="ctr"/>
              <a:r>
                <a:rPr lang="en-US" sz="900" b="1" i="1" dirty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a:rPr>
                <a:t>Prize Giving</a:t>
              </a: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5309602" y="3426574"/>
            <a:ext cx="1542410" cy="542872"/>
            <a:chOff x="5340082" y="3426574"/>
            <a:chExt cx="1542410" cy="542872"/>
          </a:xfrm>
        </p:grpSpPr>
        <p:grpSp>
          <p:nvGrpSpPr>
            <p:cNvPr id="314" name="Group 313"/>
            <p:cNvGrpSpPr/>
            <p:nvPr>
              <p:custDataLst>
                <p:custData r:id="rId2"/>
              </p:custDataLst>
            </p:nvPr>
          </p:nvGrpSpPr>
          <p:grpSpPr>
            <a:xfrm flipH="1">
              <a:off x="6737696" y="3610978"/>
              <a:ext cx="126683" cy="358468"/>
              <a:chOff x="5455127" y="3646170"/>
              <a:chExt cx="126683" cy="255270"/>
            </a:xfrm>
          </p:grpSpPr>
          <p:cxnSp>
            <p:nvCxnSpPr>
              <p:cNvPr id="321" name="Straight Connector 320"/>
              <p:cNvCxnSpPr>
                <a:cxnSpLocks/>
              </p:cNvCxnSpPr>
              <p:nvPr>
                <p:custDataLst>
                  <p:custData r:id="rId4"/>
                </p:custDataLst>
              </p:nvPr>
            </p:nvCxnSpPr>
            <p:spPr>
              <a:xfrm>
                <a:off x="5455127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/>
              <p:cNvCxnSpPr>
                <a:cxnSpLocks/>
              </p:cNvCxnSpPr>
              <p:nvPr/>
            </p:nvCxnSpPr>
            <p:spPr>
              <a:xfrm>
                <a:off x="5455127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/>
              <p:cNvCxnSpPr>
                <a:cxnSpLocks/>
              </p:cNvCxnSpPr>
              <p:nvPr/>
            </p:nvCxnSpPr>
            <p:spPr>
              <a:xfrm flipV="1">
                <a:off x="5462747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5" name="Rectangle 314"/>
            <p:cNvSpPr/>
            <p:nvPr/>
          </p:nvSpPr>
          <p:spPr>
            <a:xfrm>
              <a:off x="5340082" y="3569336"/>
              <a:ext cx="154241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Could not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Start Task</a:t>
              </a:r>
            </a:p>
            <a:p>
              <a:pPr algn="ctr"/>
              <a:r>
                <a:rPr lang="en-US" sz="1000" dirty="0"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Check </a:t>
              </a:r>
              <a:r>
                <a:rPr lang="en-US" sz="1000" b="1" dirty="0">
                  <a:solidFill>
                    <a:srgbClr val="FF0000"/>
                  </a:solidFill>
                  <a:effectLst>
                    <a:outerShdw blurRad="63500" sx="102000" sy="102000" algn="ctr" rotWithShape="0">
                      <a:srgbClr val="FFFF00">
                        <a:alpha val="8000"/>
                      </a:srgbClr>
                    </a:outerShdw>
                  </a:effectLst>
                </a:rPr>
                <a:t>Task Dependencies</a:t>
              </a:r>
              <a:endParaRPr lang="en-US" sz="2400" b="1" dirty="0">
                <a:solidFill>
                  <a:srgbClr val="FF0000"/>
                </a:solidFill>
                <a:effectLst>
                  <a:outerShdw blurRad="63500" sx="102000" sy="102000" algn="ctr" rotWithShape="0">
                    <a:srgbClr val="FFFF00">
                      <a:alpha val="8000"/>
                    </a:srgbClr>
                  </a:outerShdw>
                </a:effectLst>
              </a:endParaRPr>
            </a:p>
          </p:txBody>
        </p:sp>
        <p:grpSp>
          <p:nvGrpSpPr>
            <p:cNvPr id="316" name="Group 315"/>
            <p:cNvGrpSpPr/>
            <p:nvPr>
              <p:custDataLst>
                <p:custData r:id="rId3"/>
              </p:custDataLst>
            </p:nvPr>
          </p:nvGrpSpPr>
          <p:grpSpPr>
            <a:xfrm>
              <a:off x="5354199" y="3610978"/>
              <a:ext cx="126683" cy="358468"/>
              <a:chOff x="5268914" y="3646170"/>
              <a:chExt cx="126683" cy="255270"/>
            </a:xfrm>
          </p:grpSpPr>
          <p:cxnSp>
            <p:nvCxnSpPr>
              <p:cNvPr id="318" name="Straight Connector 317"/>
              <p:cNvCxnSpPr>
                <a:cxnSpLocks/>
              </p:cNvCxnSpPr>
              <p:nvPr/>
            </p:nvCxnSpPr>
            <p:spPr>
              <a:xfrm>
                <a:off x="5268914" y="390144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/>
              <p:cNvCxnSpPr>
                <a:cxnSpLocks/>
              </p:cNvCxnSpPr>
              <p:nvPr/>
            </p:nvCxnSpPr>
            <p:spPr>
              <a:xfrm>
                <a:off x="5268914" y="3646170"/>
                <a:ext cx="126683" cy="0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/>
              <p:cNvCxnSpPr>
                <a:cxnSpLocks/>
              </p:cNvCxnSpPr>
              <p:nvPr/>
            </p:nvCxnSpPr>
            <p:spPr>
              <a:xfrm flipV="1">
                <a:off x="5276534" y="3646171"/>
                <a:ext cx="0" cy="255269"/>
              </a:xfrm>
              <a:prstGeom prst="line">
                <a:avLst/>
              </a:prstGeom>
              <a:ln w="158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7" name="Picture 316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9959" y="3426574"/>
              <a:ext cx="152533" cy="142761"/>
            </a:xfrm>
            <a:prstGeom prst="rect">
              <a:avLst/>
            </a:prstGeom>
          </p:spPr>
        </p:pic>
      </p:grpSp>
      <p:grpSp>
        <p:nvGrpSpPr>
          <p:cNvPr id="359" name="Group 358"/>
          <p:cNvGrpSpPr/>
          <p:nvPr/>
        </p:nvGrpSpPr>
        <p:grpSpPr>
          <a:xfrm flipH="1">
            <a:off x="6237484" y="5931535"/>
            <a:ext cx="1511985" cy="552584"/>
            <a:chOff x="4408754" y="5926455"/>
            <a:chExt cx="1511985" cy="552584"/>
          </a:xfrm>
        </p:grpSpPr>
        <p:sp>
          <p:nvSpPr>
            <p:cNvPr id="364" name="Cube 363"/>
            <p:cNvSpPr/>
            <p:nvPr/>
          </p:nvSpPr>
          <p:spPr>
            <a:xfrm flipH="1">
              <a:off x="4408754" y="5926455"/>
              <a:ext cx="1511985" cy="552584"/>
            </a:xfrm>
            <a:prstGeom prst="cube">
              <a:avLst>
                <a:gd name="adj" fmla="val 15784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65" name="Group 364"/>
            <p:cNvGrpSpPr/>
            <p:nvPr/>
          </p:nvGrpSpPr>
          <p:grpSpPr>
            <a:xfrm rot="5400000">
              <a:off x="5151435" y="5710351"/>
              <a:ext cx="103248" cy="1420127"/>
              <a:chOff x="3680362" y="2168263"/>
              <a:chExt cx="103248" cy="1420127"/>
            </a:xfrm>
          </p:grpSpPr>
          <p:sp>
            <p:nvSpPr>
              <p:cNvPr id="366" name="Background"/>
              <p:cNvSpPr/>
              <p:nvPr/>
            </p:nvSpPr>
            <p:spPr>
              <a:xfrm>
                <a:off x="3680364" y="2168263"/>
                <a:ext cx="103242" cy="1420127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367" name="Slider"/>
              <p:cNvSpPr/>
              <p:nvPr>
                <p:custDataLst>
                  <p:custData r:id="rId1"/>
                </p:custDataLst>
              </p:nvPr>
            </p:nvSpPr>
            <p:spPr>
              <a:xfrm>
                <a:off x="3680362" y="2249447"/>
                <a:ext cx="103242" cy="1252535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UpArrow"/>
              <p:cNvSpPr/>
              <p:nvPr/>
            </p:nvSpPr>
            <p:spPr>
              <a:xfrm>
                <a:off x="3695537" y="2168263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DownArrow"/>
              <p:cNvSpPr/>
              <p:nvPr/>
            </p:nvSpPr>
            <p:spPr>
              <a:xfrm rot="10800000">
                <a:off x="3695533" y="3522402"/>
                <a:ext cx="70231" cy="64008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70" name="Straight Connector 369"/>
              <p:cNvCxnSpPr>
                <a:cxnSpLocks/>
              </p:cNvCxnSpPr>
              <p:nvPr/>
            </p:nvCxnSpPr>
            <p:spPr>
              <a:xfrm>
                <a:off x="3680368" y="2249447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/>
              <p:cNvCxnSpPr>
                <a:cxnSpLocks/>
              </p:cNvCxnSpPr>
              <p:nvPr/>
            </p:nvCxnSpPr>
            <p:spPr>
              <a:xfrm>
                <a:off x="3680364" y="3501983"/>
                <a:ext cx="103242" cy="0"/>
              </a:xfrm>
              <a:prstGeom prst="line">
                <a:avLst/>
              </a:prstGeom>
              <a:ln>
                <a:solidFill>
                  <a:srgbClr val="81818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9" name="Group 68"/>
          <p:cNvGrpSpPr/>
          <p:nvPr/>
        </p:nvGrpSpPr>
        <p:grpSpPr>
          <a:xfrm>
            <a:off x="6664321" y="162613"/>
            <a:ext cx="601383" cy="426624"/>
            <a:chOff x="6694801" y="162613"/>
            <a:chExt cx="601383" cy="426624"/>
          </a:xfrm>
        </p:grpSpPr>
        <p:grpSp>
          <p:nvGrpSpPr>
            <p:cNvPr id="390" name="Group 389"/>
            <p:cNvGrpSpPr/>
            <p:nvPr/>
          </p:nvGrpSpPr>
          <p:grpSpPr>
            <a:xfrm>
              <a:off x="6881482" y="162613"/>
              <a:ext cx="228600" cy="228600"/>
              <a:chOff x="6937062" y="200563"/>
              <a:chExt cx="228600" cy="228600"/>
            </a:xfrm>
          </p:grpSpPr>
          <p:sp>
            <p:nvSpPr>
              <p:cNvPr id="391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92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393" name="Label"/>
            <p:cNvSpPr txBox="1"/>
            <p:nvPr/>
          </p:nvSpPr>
          <p:spPr>
            <a:xfrm>
              <a:off x="6694801" y="366099"/>
              <a:ext cx="601383" cy="22313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5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cs typeface="Segoe UI" panose="020B0502040204020203" pitchFamily="34" charset="0"/>
                </a:rPr>
                <a:t>New Plan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085234" y="5500396"/>
            <a:ext cx="159314" cy="467971"/>
            <a:chOff x="5085234" y="5500396"/>
            <a:chExt cx="159314" cy="467971"/>
          </a:xfrm>
          <a:solidFill>
            <a:srgbClr val="FF0000"/>
          </a:solidFill>
          <a:effectLst/>
        </p:grpSpPr>
        <p:sp>
          <p:nvSpPr>
            <p:cNvPr id="207" name="Rectangle 206"/>
            <p:cNvSpPr/>
            <p:nvPr/>
          </p:nvSpPr>
          <p:spPr>
            <a:xfrm>
              <a:off x="5085234" y="5500396"/>
              <a:ext cx="159314" cy="467971"/>
            </a:xfrm>
            <a:prstGeom prst="rect">
              <a:avLst/>
            </a:prstGeom>
            <a:grpFill/>
            <a:ln w="158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08" name="Group 207"/>
            <p:cNvGrpSpPr/>
            <p:nvPr/>
          </p:nvGrpSpPr>
          <p:grpSpPr>
            <a:xfrm>
              <a:off x="5092205" y="5503886"/>
              <a:ext cx="145684" cy="460985"/>
              <a:chOff x="4640580" y="2214878"/>
              <a:chExt cx="157481" cy="489783"/>
            </a:xfrm>
            <a:grpFill/>
          </p:grpSpPr>
          <p:sp>
            <p:nvSpPr>
              <p:cNvPr id="209" name="Freeform: Shape 208"/>
              <p:cNvSpPr/>
              <p:nvPr/>
            </p:nvSpPr>
            <p:spPr>
              <a:xfrm>
                <a:off x="4640580" y="2214878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0" name="Freeform: Shape 209"/>
              <p:cNvSpPr/>
              <p:nvPr/>
            </p:nvSpPr>
            <p:spPr>
              <a:xfrm>
                <a:off x="4640580" y="2459770"/>
                <a:ext cx="157481" cy="244891"/>
              </a:xfrm>
              <a:custGeom>
                <a:avLst/>
                <a:gdLst>
                  <a:gd name="connsiteX0" fmla="*/ 157480 w 157481"/>
                  <a:gd name="connsiteY0" fmla="*/ 0 h 1490980"/>
                  <a:gd name="connsiteX1" fmla="*/ 0 w 157481"/>
                  <a:gd name="connsiteY1" fmla="*/ 492760 h 1490980"/>
                  <a:gd name="connsiteX2" fmla="*/ 157480 w 157481"/>
                  <a:gd name="connsiteY2" fmla="*/ 990600 h 1490980"/>
                  <a:gd name="connsiteX3" fmla="*/ 2540 w 157481"/>
                  <a:gd name="connsiteY3" fmla="*/ 1490980 h 1490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481" h="1490980">
                    <a:moveTo>
                      <a:pt x="157480" y="0"/>
                    </a:moveTo>
                    <a:cubicBezTo>
                      <a:pt x="78740" y="163830"/>
                      <a:pt x="0" y="327660"/>
                      <a:pt x="0" y="492760"/>
                    </a:cubicBezTo>
                    <a:cubicBezTo>
                      <a:pt x="0" y="657860"/>
                      <a:pt x="157057" y="824230"/>
                      <a:pt x="157480" y="990600"/>
                    </a:cubicBezTo>
                    <a:cubicBezTo>
                      <a:pt x="157903" y="1156970"/>
                      <a:pt x="80221" y="1323975"/>
                      <a:pt x="2540" y="1490980"/>
                    </a:cubicBezTo>
                  </a:path>
                </a:pathLst>
              </a:custGeom>
              <a:grpFill/>
              <a:ln w="15875">
                <a:solidFill>
                  <a:schemeClr val="tx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1" name="Group 30"/>
          <p:cNvGrpSpPr/>
          <p:nvPr/>
        </p:nvGrpSpPr>
        <p:grpSpPr>
          <a:xfrm>
            <a:off x="6903748" y="5500394"/>
            <a:ext cx="159314" cy="467971"/>
            <a:chOff x="6903748" y="5500394"/>
            <a:chExt cx="159314" cy="467971"/>
          </a:xfrm>
          <a:solidFill>
            <a:srgbClr val="A6A6A6"/>
          </a:solidFill>
          <a:effectLst/>
        </p:grpSpPr>
        <p:sp>
          <p:nvSpPr>
            <p:cNvPr id="218" name="Rectangle 217"/>
            <p:cNvSpPr/>
            <p:nvPr/>
          </p:nvSpPr>
          <p:spPr>
            <a:xfrm>
              <a:off x="6903748" y="5500394"/>
              <a:ext cx="159314" cy="467971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9" name="Group 218"/>
            <p:cNvGrpSpPr/>
            <p:nvPr/>
          </p:nvGrpSpPr>
          <p:grpSpPr>
            <a:xfrm>
              <a:off x="6932889" y="5526405"/>
              <a:ext cx="101064" cy="400367"/>
              <a:chOff x="5225604" y="5465788"/>
              <a:chExt cx="151536" cy="459407"/>
            </a:xfrm>
            <a:grpFill/>
          </p:grpSpPr>
          <p:grpSp>
            <p:nvGrpSpPr>
              <p:cNvPr id="229" name="Group 228"/>
              <p:cNvGrpSpPr/>
              <p:nvPr/>
            </p:nvGrpSpPr>
            <p:grpSpPr>
              <a:xfrm>
                <a:off x="5225604" y="5727418"/>
                <a:ext cx="151523" cy="197777"/>
                <a:chOff x="5231107" y="5261610"/>
                <a:chExt cx="328472" cy="942975"/>
              </a:xfrm>
              <a:grpFill/>
            </p:grpSpPr>
            <p:cxnSp>
              <p:nvCxnSpPr>
                <p:cNvPr id="235" name="Straight Connector 234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/>
                <p:cNvCxnSpPr>
                  <a:cxnSpLocks/>
                  <a:stCxn id="218" idx="1"/>
                </p:cNvCxnSpPr>
                <p:nvPr/>
              </p:nvCxnSpPr>
              <p:spPr>
                <a:xfrm flipH="1">
                  <a:off x="5231107" y="5734378"/>
                  <a:ext cx="328448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Straight Connector 237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/>
            </p:nvGrpSpPr>
            <p:grpSpPr>
              <a:xfrm>
                <a:off x="5225624" y="5465788"/>
                <a:ext cx="151516" cy="197777"/>
                <a:chOff x="5231124" y="5261610"/>
                <a:chExt cx="328455" cy="942975"/>
              </a:xfrm>
              <a:grpFill/>
            </p:grpSpPr>
            <p:cxnSp>
              <p:nvCxnSpPr>
                <p:cNvPr id="231" name="Straight Connector 230"/>
                <p:cNvCxnSpPr>
                  <a:cxnSpLocks/>
                </p:cNvCxnSpPr>
                <p:nvPr/>
              </p:nvCxnSpPr>
              <p:spPr>
                <a:xfrm flipH="1">
                  <a:off x="5231130" y="5266409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/>
                <p:cNvCxnSpPr>
                  <a:cxnSpLocks/>
                </p:cNvCxnSpPr>
                <p:nvPr/>
              </p:nvCxnSpPr>
              <p:spPr>
                <a:xfrm flipH="1">
                  <a:off x="5231124" y="573437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>
                  <a:cxnSpLocks/>
                </p:cNvCxnSpPr>
                <p:nvPr/>
              </p:nvCxnSpPr>
              <p:spPr>
                <a:xfrm>
                  <a:off x="5231130" y="5261610"/>
                  <a:ext cx="0" cy="942975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/>
                <p:cNvCxnSpPr>
                  <a:cxnSpLocks/>
                </p:cNvCxnSpPr>
                <p:nvPr/>
              </p:nvCxnSpPr>
              <p:spPr>
                <a:xfrm flipH="1">
                  <a:off x="5231130" y="6198858"/>
                  <a:ext cx="328449" cy="0"/>
                </a:xfrm>
                <a:prstGeom prst="line">
                  <a:avLst/>
                </a:prstGeom>
                <a:grpFill/>
                <a:ln w="19050" cmpd="sng">
                  <a:solidFill>
                    <a:schemeClr val="tx1"/>
                  </a:solidFill>
                  <a:prstDash val="solid"/>
                  <a:round/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6" name="Group 325"/>
          <p:cNvGrpSpPr/>
          <p:nvPr/>
        </p:nvGrpSpPr>
        <p:grpSpPr>
          <a:xfrm>
            <a:off x="3486942" y="2238315"/>
            <a:ext cx="1208830" cy="276999"/>
            <a:chOff x="3743276" y="5572626"/>
            <a:chExt cx="1208830" cy="276999"/>
          </a:xfrm>
        </p:grpSpPr>
        <p:sp>
          <p:nvSpPr>
            <p:cNvPr id="327" name="Rectangle 326"/>
            <p:cNvSpPr/>
            <p:nvPr/>
          </p:nvSpPr>
          <p:spPr>
            <a:xfrm flipH="1">
              <a:off x="3743276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Start</a:t>
              </a:r>
            </a:p>
          </p:txBody>
        </p:sp>
        <p:grpSp>
          <p:nvGrpSpPr>
            <p:cNvPr id="328" name="Group 327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29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30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41" name="Group 340"/>
          <p:cNvGrpSpPr/>
          <p:nvPr/>
        </p:nvGrpSpPr>
        <p:grpSpPr>
          <a:xfrm flipH="1">
            <a:off x="7190558" y="5572626"/>
            <a:ext cx="1262326" cy="276999"/>
            <a:chOff x="3689780" y="5572626"/>
            <a:chExt cx="1262326" cy="276999"/>
          </a:xfrm>
        </p:grpSpPr>
        <p:sp>
          <p:nvSpPr>
            <p:cNvPr id="342" name="Rectangle 34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End -&gt; End</a:t>
              </a: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4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51" name="Group 350"/>
          <p:cNvGrpSpPr/>
          <p:nvPr/>
        </p:nvGrpSpPr>
        <p:grpSpPr>
          <a:xfrm>
            <a:off x="3689780" y="5572626"/>
            <a:ext cx="1262326" cy="276999"/>
            <a:chOff x="3689780" y="5572626"/>
            <a:chExt cx="1262326" cy="276999"/>
          </a:xfrm>
        </p:grpSpPr>
        <p:sp>
          <p:nvSpPr>
            <p:cNvPr id="352" name="Rectangle 351"/>
            <p:cNvSpPr/>
            <p:nvPr/>
          </p:nvSpPr>
          <p:spPr>
            <a:xfrm flipH="1">
              <a:off x="3689780" y="5572626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Start</a:t>
              </a:r>
            </a:p>
          </p:txBody>
        </p:sp>
        <p:grpSp>
          <p:nvGrpSpPr>
            <p:cNvPr id="353" name="Group 352"/>
            <p:cNvGrpSpPr/>
            <p:nvPr/>
          </p:nvGrpSpPr>
          <p:grpSpPr>
            <a:xfrm>
              <a:off x="4723506" y="5593178"/>
              <a:ext cx="228600" cy="228600"/>
              <a:chOff x="6937062" y="200563"/>
              <a:chExt cx="228600" cy="228600"/>
            </a:xfrm>
          </p:grpSpPr>
          <p:sp>
            <p:nvSpPr>
              <p:cNvPr id="354" name="Button Background"/>
              <p:cNvSpPr>
                <a:spLocks noChangeAspect="1"/>
              </p:cNvSpPr>
              <p:nvPr/>
            </p:nvSpPr>
            <p:spPr>
              <a:xfrm>
                <a:off x="6937062" y="200563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5" name="Add Icon"/>
              <p:cNvSpPr>
                <a:spLocks noChangeAspect="1"/>
              </p:cNvSpPr>
              <p:nvPr/>
            </p:nvSpPr>
            <p:spPr bwMode="auto">
              <a:xfrm>
                <a:off x="6991957" y="257713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30" name="Group 29"/>
          <p:cNvGrpSpPr/>
          <p:nvPr/>
        </p:nvGrpSpPr>
        <p:grpSpPr>
          <a:xfrm>
            <a:off x="7320619" y="2238315"/>
            <a:ext cx="1215512" cy="276999"/>
            <a:chOff x="7320619" y="2238315"/>
            <a:chExt cx="1215512" cy="276999"/>
          </a:xfrm>
        </p:grpSpPr>
        <p:sp>
          <p:nvSpPr>
            <p:cNvPr id="347" name="Rectangle 346"/>
            <p:cNvSpPr/>
            <p:nvPr/>
          </p:nvSpPr>
          <p:spPr>
            <a:xfrm>
              <a:off x="7502405" y="2238315"/>
              <a:ext cx="103372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Start -&gt; End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7320619" y="2258867"/>
              <a:ext cx="228600" cy="228600"/>
              <a:chOff x="7320619" y="2258867"/>
              <a:chExt cx="228600" cy="228600"/>
            </a:xfrm>
          </p:grpSpPr>
          <p:sp>
            <p:nvSpPr>
              <p:cNvPr id="356" name="Button Background"/>
              <p:cNvSpPr>
                <a:spLocks noChangeAspect="1"/>
              </p:cNvSpPr>
              <p:nvPr/>
            </p:nvSpPr>
            <p:spPr>
              <a:xfrm flipH="1">
                <a:off x="7320619" y="2258867"/>
                <a:ext cx="228600" cy="228600"/>
              </a:xfrm>
              <a:prstGeom prst="rect">
                <a:avLst/>
              </a:prstGeom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50" dirty="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357" name="Add Icon"/>
              <p:cNvSpPr>
                <a:spLocks noChangeAspect="1"/>
              </p:cNvSpPr>
              <p:nvPr/>
            </p:nvSpPr>
            <p:spPr bwMode="auto">
              <a:xfrm flipH="1">
                <a:off x="7375513" y="2316017"/>
                <a:ext cx="118811" cy="114300"/>
              </a:xfrm>
              <a:custGeom>
                <a:avLst/>
                <a:gdLst>
                  <a:gd name="T0" fmla="*/ 34 w 79"/>
                  <a:gd name="T1" fmla="*/ 0 h 76"/>
                  <a:gd name="T2" fmla="*/ 34 w 79"/>
                  <a:gd name="T3" fmla="*/ 33 h 76"/>
                  <a:gd name="T4" fmla="*/ 0 w 79"/>
                  <a:gd name="T5" fmla="*/ 33 h 76"/>
                  <a:gd name="T6" fmla="*/ 0 w 79"/>
                  <a:gd name="T7" fmla="*/ 43 h 76"/>
                  <a:gd name="T8" fmla="*/ 34 w 79"/>
                  <a:gd name="T9" fmla="*/ 43 h 76"/>
                  <a:gd name="T10" fmla="*/ 34 w 79"/>
                  <a:gd name="T11" fmla="*/ 76 h 76"/>
                  <a:gd name="T12" fmla="*/ 44 w 79"/>
                  <a:gd name="T13" fmla="*/ 76 h 76"/>
                  <a:gd name="T14" fmla="*/ 44 w 79"/>
                  <a:gd name="T15" fmla="*/ 43 h 76"/>
                  <a:gd name="T16" fmla="*/ 79 w 79"/>
                  <a:gd name="T17" fmla="*/ 43 h 76"/>
                  <a:gd name="T18" fmla="*/ 79 w 79"/>
                  <a:gd name="T19" fmla="*/ 33 h 76"/>
                  <a:gd name="T20" fmla="*/ 44 w 79"/>
                  <a:gd name="T21" fmla="*/ 33 h 76"/>
                  <a:gd name="T22" fmla="*/ 44 w 79"/>
                  <a:gd name="T23" fmla="*/ 0 h 76"/>
                  <a:gd name="T24" fmla="*/ 34 w 79"/>
                  <a:gd name="T25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9" h="76">
                    <a:moveTo>
                      <a:pt x="34" y="0"/>
                    </a:moveTo>
                    <a:lnTo>
                      <a:pt x="34" y="33"/>
                    </a:lnTo>
                    <a:lnTo>
                      <a:pt x="0" y="33"/>
                    </a:lnTo>
                    <a:lnTo>
                      <a:pt x="0" y="43"/>
                    </a:lnTo>
                    <a:lnTo>
                      <a:pt x="34" y="43"/>
                    </a:lnTo>
                    <a:lnTo>
                      <a:pt x="34" y="76"/>
                    </a:lnTo>
                    <a:lnTo>
                      <a:pt x="44" y="76"/>
                    </a:lnTo>
                    <a:lnTo>
                      <a:pt x="44" y="43"/>
                    </a:lnTo>
                    <a:lnTo>
                      <a:pt x="79" y="43"/>
                    </a:lnTo>
                    <a:lnTo>
                      <a:pt x="79" y="33"/>
                    </a:lnTo>
                    <a:lnTo>
                      <a:pt x="44" y="33"/>
                    </a:lnTo>
                    <a:lnTo>
                      <a:pt x="44" y="0"/>
                    </a:lnTo>
                    <a:lnTo>
                      <a:pt x="34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sz="850">
                  <a:solidFill>
                    <a:srgbClr val="000000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240" name="Rectangle 239"/>
          <p:cNvSpPr/>
          <p:nvPr/>
        </p:nvSpPr>
        <p:spPr>
          <a:xfrm>
            <a:off x="3647440" y="81280"/>
            <a:ext cx="4826000" cy="6695439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6" name="Picture 24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11503" y="-592692"/>
            <a:ext cx="5508820" cy="8053666"/>
          </a:xfrm>
          <a:custGeom>
            <a:avLst/>
            <a:gdLst>
              <a:gd name="connsiteX0" fmla="*/ 335937 w 5508820"/>
              <a:gd name="connsiteY0" fmla="*/ 673972 h 8053666"/>
              <a:gd name="connsiteX1" fmla="*/ 335937 w 5508820"/>
              <a:gd name="connsiteY1" fmla="*/ 7369411 h 8053666"/>
              <a:gd name="connsiteX2" fmla="*/ 5161937 w 5508820"/>
              <a:gd name="connsiteY2" fmla="*/ 7369411 h 8053666"/>
              <a:gd name="connsiteX3" fmla="*/ 5161937 w 5508820"/>
              <a:gd name="connsiteY3" fmla="*/ 673972 h 8053666"/>
              <a:gd name="connsiteX4" fmla="*/ 0 w 5508820"/>
              <a:gd name="connsiteY4" fmla="*/ 0 h 8053666"/>
              <a:gd name="connsiteX5" fmla="*/ 5508820 w 5508820"/>
              <a:gd name="connsiteY5" fmla="*/ 0 h 8053666"/>
              <a:gd name="connsiteX6" fmla="*/ 5508820 w 5508820"/>
              <a:gd name="connsiteY6" fmla="*/ 8053666 h 8053666"/>
              <a:gd name="connsiteX7" fmla="*/ 0 w 5508820"/>
              <a:gd name="connsiteY7" fmla="*/ 8053666 h 8053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08820" h="8053666">
                <a:moveTo>
                  <a:pt x="335937" y="673972"/>
                </a:moveTo>
                <a:lnTo>
                  <a:pt x="335937" y="7369411"/>
                </a:lnTo>
                <a:lnTo>
                  <a:pt x="5161937" y="7369411"/>
                </a:lnTo>
                <a:lnTo>
                  <a:pt x="5161937" y="673972"/>
                </a:lnTo>
                <a:close/>
                <a:moveTo>
                  <a:pt x="0" y="0"/>
                </a:moveTo>
                <a:lnTo>
                  <a:pt x="5508820" y="0"/>
                </a:lnTo>
                <a:lnTo>
                  <a:pt x="5508820" y="8053666"/>
                </a:lnTo>
                <a:lnTo>
                  <a:pt x="0" y="8053666"/>
                </a:lnTo>
                <a:close/>
              </a:path>
            </a:pathLst>
          </a:custGeom>
        </p:spPr>
      </p:pic>
      <p:sp>
        <p:nvSpPr>
          <p:cNvPr id="243" name="TextBox 242"/>
          <p:cNvSpPr txBox="1"/>
          <p:nvPr/>
        </p:nvSpPr>
        <p:spPr>
          <a:xfrm>
            <a:off x="138896" y="231494"/>
            <a:ext cx="31713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Run The App</a:t>
            </a:r>
          </a:p>
          <a:p>
            <a:pPr marL="514350" indent="-514350">
              <a:buAutoNum type="arabicPeriod"/>
            </a:pPr>
            <a:r>
              <a:rPr lang="en-US" sz="2000" dirty="0"/>
              <a:t>Add New Task Plan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sz="2000" dirty="0"/>
              <a:t>Enter Title</a:t>
            </a:r>
          </a:p>
        </p:txBody>
      </p:sp>
      <p:pic>
        <p:nvPicPr>
          <p:cNvPr id="244" name="Picture 243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53" b="9070"/>
          <a:stretch/>
        </p:blipFill>
        <p:spPr>
          <a:xfrm>
            <a:off x="3630243" y="4200177"/>
            <a:ext cx="4841167" cy="2589362"/>
          </a:xfrm>
          <a:prstGeom prst="rect">
            <a:avLst/>
          </a:prstGeom>
        </p:spPr>
      </p:pic>
      <p:sp>
        <p:nvSpPr>
          <p:cNvPr id="249" name="Action Button: Go Forward or Next 248">
            <a:hlinkClick r:id="" action="ppaction://hlinkshowjump?jump=nextslide" highlightClick="1"/>
          </p:cNvPr>
          <p:cNvSpPr/>
          <p:nvPr/>
        </p:nvSpPr>
        <p:spPr>
          <a:xfrm>
            <a:off x="2529735" y="3982669"/>
            <a:ext cx="230280" cy="233162"/>
          </a:xfrm>
          <a:prstGeom prst="actionButtonForwardNex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grpSp>
        <p:nvGrpSpPr>
          <p:cNvPr id="239" name="Group 238"/>
          <p:cNvGrpSpPr/>
          <p:nvPr/>
        </p:nvGrpSpPr>
        <p:grpSpPr>
          <a:xfrm>
            <a:off x="5016533" y="2454512"/>
            <a:ext cx="2128548" cy="1164663"/>
            <a:chOff x="5016533" y="2454512"/>
            <a:chExt cx="2128548" cy="1164663"/>
          </a:xfrm>
        </p:grpSpPr>
        <p:sp>
          <p:nvSpPr>
            <p:cNvPr id="241" name="Rectangle 240"/>
            <p:cNvSpPr/>
            <p:nvPr/>
          </p:nvSpPr>
          <p:spPr>
            <a:xfrm>
              <a:off x="5016533" y="2454512"/>
              <a:ext cx="2128548" cy="1160156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00AEE5"/>
              </a:solidFill>
            </a:ln>
            <a:effectLst>
              <a:outerShdw blurRad="88900" sx="101000" sy="101000" algn="c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5028464" y="2501107"/>
              <a:ext cx="16604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AEE5"/>
                  </a:solidFill>
                </a:rPr>
                <a:t>Add New Plan</a:t>
              </a:r>
            </a:p>
          </p:txBody>
        </p:sp>
        <p:cxnSp>
          <p:nvCxnSpPr>
            <p:cNvPr id="247" name="Straight Connector 246"/>
            <p:cNvCxnSpPr>
              <a:cxnSpLocks/>
            </p:cNvCxnSpPr>
            <p:nvPr/>
          </p:nvCxnSpPr>
          <p:spPr>
            <a:xfrm>
              <a:off x="5021102" y="2830596"/>
              <a:ext cx="2123979" cy="0"/>
            </a:xfrm>
            <a:prstGeom prst="line">
              <a:avLst/>
            </a:prstGeom>
            <a:ln w="15875">
              <a:solidFill>
                <a:srgbClr val="00AE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TextBox 247"/>
            <p:cNvSpPr txBox="1"/>
            <p:nvPr/>
          </p:nvSpPr>
          <p:spPr>
            <a:xfrm>
              <a:off x="5047275" y="2950619"/>
              <a:ext cx="19723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My New Plan</a:t>
              </a:r>
            </a:p>
          </p:txBody>
        </p:sp>
        <p:cxnSp>
          <p:nvCxnSpPr>
            <p:cNvPr id="260" name="Divider"/>
            <p:cNvCxnSpPr>
              <a:cxnSpLocks/>
            </p:cNvCxnSpPr>
            <p:nvPr/>
          </p:nvCxnSpPr>
          <p:spPr>
            <a:xfrm>
              <a:off x="5127686" y="3175723"/>
              <a:ext cx="1868805" cy="0"/>
            </a:xfrm>
            <a:prstGeom prst="line">
              <a:avLst/>
            </a:prstGeom>
            <a:ln w="6350">
              <a:solidFill>
                <a:srgbClr val="000000">
                  <a:alpha val="12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1" name="Group 260"/>
            <p:cNvGrpSpPr/>
            <p:nvPr/>
          </p:nvGrpSpPr>
          <p:grpSpPr>
            <a:xfrm>
              <a:off x="5016533" y="3347640"/>
              <a:ext cx="2128547" cy="271535"/>
              <a:chOff x="4729452" y="3879840"/>
              <a:chExt cx="2128547" cy="271535"/>
            </a:xfrm>
          </p:grpSpPr>
          <p:sp>
            <p:nvSpPr>
              <p:cNvPr id="262" name="TextBox 261"/>
              <p:cNvSpPr txBox="1"/>
              <p:nvPr/>
            </p:nvSpPr>
            <p:spPr>
              <a:xfrm>
                <a:off x="5793726" y="3880480"/>
                <a:ext cx="1064273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Done</a:t>
                </a:r>
              </a:p>
            </p:txBody>
          </p:sp>
          <p:sp>
            <p:nvSpPr>
              <p:cNvPr id="263" name="TextBox 262"/>
              <p:cNvSpPr txBox="1"/>
              <p:nvPr/>
            </p:nvSpPr>
            <p:spPr>
              <a:xfrm>
                <a:off x="4741383" y="3880480"/>
                <a:ext cx="1052342" cy="266387"/>
              </a:xfrm>
              <a:prstGeom prst="rect">
                <a:avLst/>
              </a:prstGeom>
              <a:noFill/>
            </p:spPr>
            <p:txBody>
              <a:bodyPr wrap="none" rtlCol="0" anchor="ctr">
                <a:noAutofit/>
              </a:bodyPr>
              <a:lstStyle/>
              <a:p>
                <a:pPr algn="ctr"/>
                <a:r>
                  <a:rPr lang="en-US" sz="800" dirty="0"/>
                  <a:t>Cancel</a:t>
                </a:r>
              </a:p>
            </p:txBody>
          </p:sp>
          <p:cxnSp>
            <p:nvCxnSpPr>
              <p:cNvPr id="264" name="Divider"/>
              <p:cNvCxnSpPr>
                <a:cxnSpLocks/>
              </p:cNvCxnSpPr>
              <p:nvPr/>
            </p:nvCxnSpPr>
            <p:spPr>
              <a:xfrm>
                <a:off x="4729452" y="3879840"/>
                <a:ext cx="2128547" cy="0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Divider"/>
              <p:cNvCxnSpPr>
                <a:cxnSpLocks/>
              </p:cNvCxnSpPr>
              <p:nvPr/>
            </p:nvCxnSpPr>
            <p:spPr>
              <a:xfrm flipV="1">
                <a:off x="5793726" y="3880480"/>
                <a:ext cx="0" cy="270895"/>
              </a:xfrm>
              <a:prstGeom prst="line">
                <a:avLst/>
              </a:prstGeom>
              <a:ln w="6350">
                <a:solidFill>
                  <a:srgbClr val="000000">
                    <a:alpha val="12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0107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2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2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"/>
                            </p:stCondLst>
                            <p:childTnLst>
                              <p:par>
                                <p:cTn id="1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0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0.xml"/></Relationships>
</file>

<file path=customXml/_rels/item10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1.xml"/></Relationships>
</file>

<file path=customXml/_rels/item10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2.xml"/></Relationships>
</file>

<file path=customXml/_rels/item10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3.xml"/></Relationships>
</file>

<file path=customXml/_rels/item10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4.xml"/></Relationships>
</file>

<file path=customXml/_rels/item10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5.xml"/></Relationships>
</file>

<file path=customXml/_rels/item10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6.xml"/></Relationships>
</file>

<file path=customXml/_rels/item10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7.xml"/></Relationships>
</file>

<file path=customXml/_rels/item10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8.xml"/></Relationships>
</file>

<file path=customXml/_rels/item10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9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0.xml"/></Relationships>
</file>

<file path=customXml/_rels/item1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1.xml"/></Relationships>
</file>

<file path=customXml/_rels/item1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2.xml"/></Relationships>
</file>

<file path=customXml/_rels/item1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3.xml"/></Relationships>
</file>

<file path=customXml/_rels/item1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4.xml"/></Relationships>
</file>

<file path=customXml/_rels/item1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5.xml"/></Relationships>
</file>

<file path=customXml/_rels/item1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6.xml"/></Relationships>
</file>

<file path=customXml/_rels/item1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7.xml"/></Relationships>
</file>

<file path=customXml/_rels/item1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8.xml"/></Relationships>
</file>

<file path=customXml/_rels/item1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9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0.xml"/></Relationships>
</file>

<file path=customXml/_rels/item1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1.xml"/></Relationships>
</file>

<file path=customXml/_rels/item1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2.xml"/></Relationships>
</file>

<file path=customXml/_rels/item1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3.xml"/></Relationships>
</file>

<file path=customXml/_rels/item1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4.xml"/></Relationships>
</file>

<file path=customXml/_rels/item1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5.xml"/></Relationships>
</file>

<file path=customXml/_rels/item1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6.xml"/></Relationships>
</file>

<file path=customXml/_rels/item1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7.xml"/></Relationships>
</file>

<file path=customXml/_rels/item1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8.xml"/></Relationships>
</file>

<file path=customXml/_rels/item1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9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0.xml"/></Relationships>
</file>

<file path=customXml/_rels/item1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1.xml"/></Relationships>
</file>

<file path=customXml/_rels/item1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2.xml"/></Relationships>
</file>

<file path=customXml/_rels/item1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3.xml"/></Relationships>
</file>

<file path=customXml/_rels/item1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4.xml"/></Relationships>
</file>

<file path=customXml/_rels/item1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5.xml"/></Relationships>
</file>

<file path=customXml/_rels/item1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6.xml"/></Relationships>
</file>

<file path=customXml/_rels/item1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7.xml"/></Relationships>
</file>

<file path=customXml/_rels/item1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8.xml"/></Relationships>
</file>

<file path=customXml/_rels/item1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9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0.xml"/></Relationships>
</file>

<file path=customXml/_rels/item1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1.xml"/></Relationships>
</file>

<file path=customXml/_rels/item1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2.xml"/></Relationships>
</file>

<file path=customXml/_rels/item1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3.xml"/></Relationships>
</file>

<file path=customXml/_rels/item1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4.xml"/></Relationships>
</file>

<file path=customXml/_rels/item1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5.xml"/></Relationships>
</file>

<file path=customXml/_rels/item1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6.xml"/></Relationships>
</file>

<file path=customXml/_rels/item1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7.xml"/></Relationships>
</file>

<file path=customXml/_rels/item1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8.xml"/></Relationships>
</file>

<file path=customXml/_rels/item1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9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0.xml"/></Relationships>
</file>

<file path=customXml/_rels/item1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1.xml"/></Relationships>
</file>

<file path=customXml/_rels/item1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2.xml"/></Relationships>
</file>

<file path=customXml/_rels/item1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3.xml"/></Relationships>
</file>

<file path=customXml/_rels/item1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4.xml"/></Relationships>
</file>

<file path=customXml/_rels/item1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5.xml"/></Relationships>
</file>

<file path=customXml/_rels/item1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6.xml"/></Relationships>
</file>

<file path=customXml/_rels/item1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7.xml"/></Relationships>
</file>

<file path=customXml/_rels/item1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8.xml"/></Relationships>
</file>

<file path=customXml/_rels/item1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9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0.xml"/></Relationships>
</file>

<file path=customXml/_rels/item1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1.xml"/></Relationships>
</file>

<file path=customXml/_rels/item1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2.xml"/></Relationships>
</file>

<file path=customXml/_rels/item1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3.xml"/></Relationships>
</file>

<file path=customXml/_rels/item1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4.xml"/></Relationships>
</file>

<file path=customXml/_rels/item1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5.xml"/></Relationships>
</file>

<file path=customXml/_rels/item1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6.xml"/></Relationships>
</file>

<file path=customXml/_rels/item1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7.xml"/></Relationships>
</file>

<file path=customXml/_rels/item1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8.xml"/></Relationships>
</file>

<file path=customXml/_rels/item16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9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7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0.xml"/></Relationships>
</file>

<file path=customXml/_rels/item17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1.xml"/></Relationships>
</file>

<file path=customXml/_rels/item17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2.xml"/></Relationships>
</file>

<file path=customXml/_rels/item17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3.xml"/></Relationships>
</file>

<file path=customXml/_rels/item17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4.xml"/></Relationships>
</file>

<file path=customXml/_rels/item17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5.xml"/></Relationships>
</file>

<file path=customXml/_rels/item17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6.xml"/></Relationships>
</file>

<file path=customXml/_rels/item17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7.xml"/></Relationships>
</file>

<file path=customXml/_rels/item17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8.xml"/></Relationships>
</file>

<file path=customXml/_rels/item17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9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8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0.xml"/></Relationships>
</file>

<file path=customXml/_rels/item18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1.xml"/></Relationships>
</file>

<file path=customXml/_rels/item18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2.xml"/></Relationships>
</file>

<file path=customXml/_rels/item18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3.xml"/></Relationships>
</file>

<file path=customXml/_rels/item18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4.xml"/></Relationships>
</file>

<file path=customXml/_rels/item18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5.xml"/></Relationships>
</file>

<file path=customXml/_rels/item18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6.xml"/></Relationships>
</file>

<file path=customXml/_rels/item18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7.xml"/></Relationships>
</file>

<file path=customXml/_rels/item18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8.xml"/></Relationships>
</file>

<file path=customXml/_rels/item18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9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19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0.xml"/></Relationships>
</file>

<file path=customXml/_rels/item19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1.xml"/></Relationships>
</file>

<file path=customXml/_rels/item19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2.xml"/></Relationships>
</file>

<file path=customXml/_rels/item19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3.xml"/></Relationships>
</file>

<file path=customXml/_rels/item19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4.xml"/></Relationships>
</file>

<file path=customXml/_rels/item19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5.xml"/></Relationships>
</file>

<file path=customXml/_rels/item19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6.xml"/></Relationships>
</file>

<file path=customXml/_rels/item19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7.xml"/></Relationships>
</file>

<file path=customXml/_rels/item19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8.xml"/></Relationships>
</file>

<file path=customXml/_rels/item19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0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0.xml"/></Relationships>
</file>

<file path=customXml/_rels/item20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1.xml"/></Relationships>
</file>

<file path=customXml/_rels/item20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2.xml"/></Relationships>
</file>

<file path=customXml/_rels/item20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3.xml"/></Relationships>
</file>

<file path=customXml/_rels/item20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4.xml"/></Relationships>
</file>

<file path=customXml/_rels/item20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5.xml"/></Relationships>
</file>

<file path=customXml/_rels/item20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6.xml"/></Relationships>
</file>

<file path=customXml/_rels/item20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7.xml"/></Relationships>
</file>

<file path=customXml/_rels/item20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8.xml"/></Relationships>
</file>

<file path=customXml/_rels/item20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9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0.xml"/></Relationships>
</file>

<file path=customXml/_rels/item2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1.xml"/></Relationships>
</file>

<file path=customXml/_rels/item2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2.xml"/></Relationships>
</file>

<file path=customXml/_rels/item2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3.xml"/></Relationships>
</file>

<file path=customXml/_rels/item2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4.xml"/></Relationships>
</file>

<file path=customXml/_rels/item2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5.xml"/></Relationships>
</file>

<file path=customXml/_rels/item2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6.xml"/></Relationships>
</file>

<file path=customXml/_rels/item2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7.xml"/></Relationships>
</file>

<file path=customXml/_rels/item2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8.xml"/></Relationships>
</file>

<file path=customXml/_rels/item2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9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0.xml"/></Relationships>
</file>

<file path=customXml/_rels/item2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1.xml"/></Relationships>
</file>

<file path=customXml/_rels/item2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2.xml"/></Relationships>
</file>

<file path=customXml/_rels/item2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3.xml"/></Relationships>
</file>

<file path=customXml/_rels/item2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4.xml"/></Relationships>
</file>

<file path=customXml/_rels/item2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5.xml"/></Relationships>
</file>

<file path=customXml/_rels/item2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6.xml"/></Relationships>
</file>

<file path=customXml/_rels/item2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7.xml"/></Relationships>
</file>

<file path=customXml/_rels/item2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8.xml"/></Relationships>
</file>

<file path=customXml/_rels/item2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9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0.xml"/></Relationships>
</file>

<file path=customXml/_rels/item2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1.xml"/></Relationships>
</file>

<file path=customXml/_rels/item2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2.xml"/></Relationships>
</file>

<file path=customXml/_rels/item2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3.xml"/></Relationships>
</file>

<file path=customXml/_rels/item2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4.xml"/></Relationships>
</file>

<file path=customXml/_rels/item2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5.xml"/></Relationships>
</file>

<file path=customXml/_rels/item2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6.xml"/></Relationships>
</file>

<file path=customXml/_rels/item2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7.xml"/></Relationships>
</file>

<file path=customXml/_rels/item2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8.xml"/></Relationships>
</file>

<file path=customXml/_rels/item2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9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0.xml"/></Relationships>
</file>

<file path=customXml/_rels/item2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1.xml"/></Relationships>
</file>

<file path=customXml/_rels/item2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2.xml"/></Relationships>
</file>

<file path=customXml/_rels/item2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3.xml"/></Relationships>
</file>

<file path=customXml/_rels/item2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4.xml"/></Relationships>
</file>

<file path=customXml/_rels/item2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5.xml"/></Relationships>
</file>

<file path=customXml/_rels/item2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6.xml"/></Relationships>
</file>

<file path=customXml/_rels/item2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7.xml"/></Relationships>
</file>

<file path=customXml/_rels/item2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8.xml"/></Relationships>
</file>

<file path=customXml/_rels/item2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9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0.xml"/></Relationships>
</file>

<file path=customXml/_rels/item2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1.xml"/></Relationships>
</file>

<file path=customXml/_rels/item2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2.xml"/></Relationships>
</file>

<file path=customXml/_rels/item2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3.xml"/></Relationships>
</file>

<file path=customXml/_rels/item2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4.xml"/></Relationships>
</file>

<file path=customXml/_rels/item2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5.xml"/></Relationships>
</file>

<file path=customXml/_rels/item2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6.xml"/></Relationships>
</file>

<file path=customXml/_rels/item2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7.xml"/></Relationships>
</file>

<file path=customXml/_rels/item2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8.xml"/></Relationships>
</file>

<file path=customXml/_rels/item2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9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0.xml"/></Relationships>
</file>

<file path=customXml/_rels/item2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1.xml"/></Relationships>
</file>

<file path=customXml/_rels/item2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2.xml"/></Relationships>
</file>

<file path=customXml/_rels/item2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3.xml"/></Relationships>
</file>

<file path=customXml/_rels/item2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4.xml"/></Relationships>
</file>

<file path=customXml/_rels/item2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5.xml"/></Relationships>
</file>

<file path=customXml/_rels/item2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6.xml"/></Relationships>
</file>

<file path=customXml/_rels/item2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7.xml"/></Relationships>
</file>

<file path=customXml/_rels/item2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8.xml"/></Relationships>
</file>

<file path=customXml/_rels/item26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9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7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0.xml"/></Relationships>
</file>

<file path=customXml/_rels/item27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1.xml"/></Relationships>
</file>

<file path=customXml/_rels/item27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2.xml"/></Relationships>
</file>

<file path=customXml/_rels/item27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3.xml"/></Relationships>
</file>

<file path=customXml/_rels/item27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4.xml"/></Relationships>
</file>

<file path=customXml/_rels/item27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5.xml"/></Relationships>
</file>

<file path=customXml/_rels/item27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6.xml"/></Relationships>
</file>

<file path=customXml/_rels/item27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7.xml"/></Relationships>
</file>

<file path=customXml/_rels/item27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8.xml"/></Relationships>
</file>

<file path=customXml/_rels/item27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9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8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0.xml"/></Relationships>
</file>

<file path=customXml/_rels/item28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1.xml"/></Relationships>
</file>

<file path=customXml/_rels/item28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2.xml"/></Relationships>
</file>

<file path=customXml/_rels/item28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3.xml"/></Relationships>
</file>

<file path=customXml/_rels/item28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4.xml"/></Relationships>
</file>

<file path=customXml/_rels/item28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5.xml"/></Relationships>
</file>

<file path=customXml/_rels/item28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6.xml"/></Relationships>
</file>

<file path=customXml/_rels/item28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7.xml"/></Relationships>
</file>

<file path=customXml/_rels/item28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8.xml"/></Relationships>
</file>

<file path=customXml/_rels/item28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9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29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0.xml"/></Relationships>
</file>

<file path=customXml/_rels/item29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1.xml"/></Relationships>
</file>

<file path=customXml/_rels/item29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2.xml"/></Relationships>
</file>

<file path=customXml/_rels/item29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3.xml"/></Relationships>
</file>

<file path=customXml/_rels/item29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4.xml"/></Relationships>
</file>

<file path=customXml/_rels/item29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5.xml"/></Relationships>
</file>

<file path=customXml/_rels/item29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6.xml"/></Relationships>
</file>

<file path=customXml/_rels/item29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7.xml"/></Relationships>
</file>

<file path=customXml/_rels/item29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8.xml"/></Relationships>
</file>

<file path=customXml/_rels/item29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0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0.xml"/></Relationships>
</file>

<file path=customXml/_rels/item30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1.xml"/></Relationships>
</file>

<file path=customXml/_rels/item30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2.xml"/></Relationships>
</file>

<file path=customXml/_rels/item30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3.xml"/></Relationships>
</file>

<file path=customXml/_rels/item30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4.xml"/></Relationships>
</file>

<file path=customXml/_rels/item30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5.xml"/></Relationships>
</file>

<file path=customXml/_rels/item30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6.xml"/></Relationships>
</file>

<file path=customXml/_rels/item30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7.xml"/></Relationships>
</file>

<file path=customXml/_rels/item30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8.xml"/></Relationships>
</file>

<file path=customXml/_rels/item30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9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0.xml"/></Relationships>
</file>

<file path=customXml/_rels/item3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1.xml"/></Relationships>
</file>

<file path=customXml/_rels/item3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2.xml"/></Relationships>
</file>

<file path=customXml/_rels/item3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3.xml"/></Relationships>
</file>

<file path=customXml/_rels/item3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4.xml"/></Relationships>
</file>

<file path=customXml/_rels/item3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5.xml"/></Relationships>
</file>

<file path=customXml/_rels/item3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6.xml"/></Relationships>
</file>

<file path=customXml/_rels/item3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7.xml"/></Relationships>
</file>

<file path=customXml/_rels/item3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8.xml"/></Relationships>
</file>

<file path=customXml/_rels/item3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9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0.xml"/></Relationships>
</file>

<file path=customXml/_rels/item3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1.xml"/></Relationships>
</file>

<file path=customXml/_rels/item3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2.xml"/></Relationships>
</file>

<file path=customXml/_rels/item3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3.xml"/></Relationships>
</file>

<file path=customXml/_rels/item3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4.xml"/></Relationships>
</file>

<file path=customXml/_rels/item3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5.xml"/></Relationships>
</file>

<file path=customXml/_rels/item3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6.xml"/></Relationships>
</file>

<file path=customXml/_rels/item3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7.xml"/></Relationships>
</file>

<file path=customXml/_rels/item3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8.xml"/></Relationships>
</file>

<file path=customXml/_rels/item3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9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0.xml"/></Relationships>
</file>

<file path=customXml/_rels/item3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1.xml"/></Relationships>
</file>

<file path=customXml/_rels/item3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2.xml"/></Relationships>
</file>

<file path=customXml/_rels/item3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3.xml"/></Relationships>
</file>

<file path=customXml/_rels/item3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4.xml"/></Relationships>
</file>

<file path=customXml/_rels/item3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5.xml"/></Relationships>
</file>

<file path=customXml/_rels/item3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6.xml"/></Relationships>
</file>

<file path=customXml/_rels/item3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7.xml"/></Relationships>
</file>

<file path=customXml/_rels/item3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8.xml"/></Relationships>
</file>

<file path=customXml/_rels/item3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9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0.xml"/></Relationships>
</file>

<file path=customXml/_rels/item3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1.xml"/></Relationships>
</file>

<file path=customXml/_rels/item3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2.xml"/></Relationships>
</file>

<file path=customXml/_rels/item3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3.xml"/></Relationships>
</file>

<file path=customXml/_rels/item3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4.xml"/></Relationships>
</file>

<file path=customXml/_rels/item3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5.xml"/></Relationships>
</file>

<file path=customXml/_rels/item3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6.xml"/></Relationships>
</file>

<file path=customXml/_rels/item3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7.xml"/></Relationships>
</file>

<file path=customXml/_rels/item3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8.xml"/></Relationships>
</file>

<file path=customXml/_rels/item3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9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0.xml"/></Relationships>
</file>

<file path=customXml/_rels/item3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1.xml"/></Relationships>
</file>

<file path=customXml/_rels/item3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2.xml"/></Relationships>
</file>

<file path=customXml/_rels/item3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3.xml"/></Relationships>
</file>

<file path=customXml/_rels/item3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4.xml"/></Relationships>
</file>

<file path=customXml/_rels/item3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5.xml"/></Relationships>
</file>

<file path=customXml/_rels/item3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6.xml"/></Relationships>
</file>

<file path=customXml/_rels/item3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7.xml"/></Relationships>
</file>

<file path=customXml/_rels/item3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8.xml"/></Relationships>
</file>

<file path=customXml/_rels/item3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9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0.xml"/></Relationships>
</file>

<file path=customXml/_rels/item3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1.xml"/></Relationships>
</file>

<file path=customXml/_rels/item3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2.xml"/></Relationships>
</file>

<file path=customXml/_rels/item3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3.xml"/></Relationships>
</file>

<file path=customXml/_rels/item3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4.xml"/></Relationships>
</file>

<file path=customXml/_rels/item3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5.xml"/></Relationships>
</file>

<file path=customXml/_rels/item3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6.xml"/></Relationships>
</file>

<file path=customXml/_rels/item3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7.xml"/></Relationships>
</file>

<file path=customXml/_rels/item3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8.xml"/></Relationships>
</file>

<file path=customXml/_rels/item36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9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7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0.xml"/></Relationships>
</file>

<file path=customXml/_rels/item37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1.xml"/></Relationships>
</file>

<file path=customXml/_rels/item37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2.xml"/></Relationships>
</file>

<file path=customXml/_rels/item37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3.xml"/></Relationships>
</file>

<file path=customXml/_rels/item37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4.xml"/></Relationships>
</file>

<file path=customXml/_rels/item37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5.xml"/></Relationships>
</file>

<file path=customXml/_rels/item37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6.xml"/></Relationships>
</file>

<file path=customXml/_rels/item37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7.xml"/></Relationships>
</file>

<file path=customXml/_rels/item37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8.xml"/></Relationships>
</file>

<file path=customXml/_rels/item37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9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8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0.xml"/></Relationships>
</file>

<file path=customXml/_rels/item38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1.xml"/></Relationships>
</file>

<file path=customXml/_rels/item38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2.xml"/></Relationships>
</file>

<file path=customXml/_rels/item38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3.xml"/></Relationships>
</file>

<file path=customXml/_rels/item38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4.xml"/></Relationships>
</file>

<file path=customXml/_rels/item38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5.xml"/></Relationships>
</file>

<file path=customXml/_rels/item38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6.xml"/></Relationships>
</file>

<file path=customXml/_rels/item38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7.xml"/></Relationships>
</file>

<file path=customXml/_rels/item38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8.xml"/></Relationships>
</file>

<file path=customXml/_rels/item38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9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39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0.xml"/></Relationships>
</file>

<file path=customXml/_rels/item39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1.xml"/></Relationships>
</file>

<file path=customXml/_rels/item39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2.xml"/></Relationships>
</file>

<file path=customXml/_rels/item39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3.xml"/></Relationships>
</file>

<file path=customXml/_rels/item39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4.xml"/></Relationships>
</file>

<file path=customXml/_rels/item39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5.xml"/></Relationships>
</file>

<file path=customXml/_rels/item39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6.xml"/></Relationships>
</file>

<file path=customXml/_rels/item39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7.xml"/></Relationships>
</file>

<file path=customXml/_rels/item39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8.xml"/></Relationships>
</file>

<file path=customXml/_rels/item39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0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0.xml"/></Relationships>
</file>

<file path=customXml/_rels/item40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1.xml"/></Relationships>
</file>

<file path=customXml/_rels/item40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2.xml"/></Relationships>
</file>

<file path=customXml/_rels/item40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3.xml"/></Relationships>
</file>

<file path=customXml/_rels/item40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4.xml"/></Relationships>
</file>

<file path=customXml/_rels/item40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5.xml"/></Relationships>
</file>

<file path=customXml/_rels/item40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6.xml"/></Relationships>
</file>

<file path=customXml/_rels/item40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7.xml"/></Relationships>
</file>

<file path=customXml/_rels/item40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8.xml"/></Relationships>
</file>

<file path=customXml/_rels/item40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9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0.xml"/></Relationships>
</file>

<file path=customXml/_rels/item4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1.xml"/></Relationships>
</file>

<file path=customXml/_rels/item4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2.xml"/></Relationships>
</file>

<file path=customXml/_rels/item4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3.xml"/></Relationships>
</file>

<file path=customXml/_rels/item4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4.xml"/></Relationships>
</file>

<file path=customXml/_rels/item4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5.xml"/></Relationships>
</file>

<file path=customXml/_rels/item4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6.xml"/></Relationships>
</file>

<file path=customXml/_rels/item4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7.xml"/></Relationships>
</file>

<file path=customXml/_rels/item4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8.xml"/></Relationships>
</file>

<file path=customXml/_rels/item4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9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0.xml"/></Relationships>
</file>

<file path=customXml/_rels/item4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1.xml"/></Relationships>
</file>

<file path=customXml/_rels/item4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2.xml"/></Relationships>
</file>

<file path=customXml/_rels/item4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3.xml"/></Relationships>
</file>

<file path=customXml/_rels/item4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4.xml"/></Relationships>
</file>

<file path=customXml/_rels/item4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5.xml"/></Relationships>
</file>

<file path=customXml/_rels/item4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6.xml"/></Relationships>
</file>

<file path=customXml/_rels/item4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7.xml"/></Relationships>
</file>

<file path=customXml/_rels/item4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8.xml"/></Relationships>
</file>

<file path=customXml/_rels/item4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9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0.xml"/></Relationships>
</file>

<file path=customXml/_rels/item4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1.xml"/></Relationships>
</file>

<file path=customXml/_rels/item4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2.xml"/></Relationships>
</file>

<file path=customXml/_rels/item4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3.xml"/></Relationships>
</file>

<file path=customXml/_rels/item4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4.xml"/></Relationships>
</file>

<file path=customXml/_rels/item4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5.xml"/></Relationships>
</file>

<file path=customXml/_rels/item4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6.xml"/></Relationships>
</file>

<file path=customXml/_rels/item4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7.xml"/></Relationships>
</file>

<file path=customXml/_rels/item4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8.xml"/></Relationships>
</file>

<file path=customXml/_rels/item4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9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0.xml"/></Relationships>
</file>

<file path=customXml/_rels/item4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1.xml"/></Relationships>
</file>

<file path=customXml/_rels/item4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2.xml"/></Relationships>
</file>

<file path=customXml/_rels/item4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3.xml"/></Relationships>
</file>

<file path=customXml/_rels/item4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4.xml"/></Relationships>
</file>

<file path=customXml/_rels/item4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5.xml"/></Relationships>
</file>

<file path=customXml/_rels/item4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6.xml"/></Relationships>
</file>

<file path=customXml/_rels/item4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7.xml"/></Relationships>
</file>

<file path=customXml/_rels/item4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8.xml"/></Relationships>
</file>

<file path=customXml/_rels/item4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9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0.xml"/></Relationships>
</file>

<file path=customXml/_rels/item4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1.xml"/></Relationships>
</file>

<file path=customXml/_rels/item4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2.xml"/></Relationships>
</file>

<file path=customXml/_rels/item4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3.xml"/></Relationships>
</file>

<file path=customXml/_rels/item4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4.xml"/></Relationships>
</file>

<file path=customXml/_rels/item4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5.xml"/></Relationships>
</file>

<file path=customXml/_rels/item4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6.xml"/></Relationships>
</file>

<file path=customXml/_rels/item4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7.xml"/></Relationships>
</file>

<file path=customXml/_rels/item4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8.xml"/></Relationships>
</file>

<file path=customXml/_rels/item4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9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0.xml"/></Relationships>
</file>

<file path=customXml/_rels/item4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1.xml"/></Relationships>
</file>

<file path=customXml/_rels/item4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2.xml"/></Relationships>
</file>

<file path=customXml/_rels/item4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3.xml"/></Relationships>
</file>

<file path=customXml/_rels/item4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4.xml"/></Relationships>
</file>

<file path=customXml/_rels/item4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5.xml"/></Relationships>
</file>

<file path=customXml/_rels/item4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6.xml"/></Relationships>
</file>

<file path=customXml/_rels/item4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7.xml"/></Relationships>
</file>

<file path=customXml/_rels/item4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8.xml"/></Relationships>
</file>

<file path=customXml/_rels/item46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9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7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0.xml"/></Relationships>
</file>

<file path=customXml/_rels/item47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1.xml"/></Relationships>
</file>

<file path=customXml/_rels/item47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2.xml"/></Relationships>
</file>

<file path=customXml/_rels/item47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3.xml"/></Relationships>
</file>

<file path=customXml/_rels/item47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4.xml"/></Relationships>
</file>

<file path=customXml/_rels/item47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5.xml"/></Relationships>
</file>

<file path=customXml/_rels/item47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6.xml"/></Relationships>
</file>

<file path=customXml/_rels/item47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7.xml"/></Relationships>
</file>

<file path=customXml/_rels/item47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8.xml"/></Relationships>
</file>

<file path=customXml/_rels/item47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9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8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0.xml"/></Relationships>
</file>

<file path=customXml/_rels/item48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1.xml"/></Relationships>
</file>

<file path=customXml/_rels/item48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2.xml"/></Relationships>
</file>

<file path=customXml/_rels/item48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3.xml"/></Relationships>
</file>

<file path=customXml/_rels/item48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4.xml"/></Relationships>
</file>

<file path=customXml/_rels/item48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5.xml"/></Relationships>
</file>

<file path=customXml/_rels/item48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6.xml"/></Relationships>
</file>

<file path=customXml/_rels/item48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7.xml"/></Relationships>
</file>

<file path=customXml/_rels/item48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8.xml"/></Relationships>
</file>

<file path=customXml/_rels/item48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9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49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0.xml"/></Relationships>
</file>

<file path=customXml/_rels/item49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1.xml"/></Relationships>
</file>

<file path=customXml/_rels/item49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2.xml"/></Relationships>
</file>

<file path=customXml/_rels/item49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3.xml"/></Relationships>
</file>

<file path=customXml/_rels/item49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4.xml"/></Relationships>
</file>

<file path=customXml/_rels/item49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5.xml"/></Relationships>
</file>

<file path=customXml/_rels/item49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6.xml"/></Relationships>
</file>

<file path=customXml/_rels/item49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7.xml"/></Relationships>
</file>

<file path=customXml/_rels/item49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8.xml"/></Relationships>
</file>

<file path=customXml/_rels/item49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0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0.xml"/></Relationships>
</file>

<file path=customXml/_rels/item50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1.xml"/></Relationships>
</file>

<file path=customXml/_rels/item50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2.xml"/></Relationships>
</file>

<file path=customXml/_rels/item50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3.xml"/></Relationships>
</file>

<file path=customXml/_rels/item50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4.xml"/></Relationships>
</file>

<file path=customXml/_rels/item50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5.xml"/></Relationships>
</file>

<file path=customXml/_rels/item50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6.xml"/></Relationships>
</file>

<file path=customXml/_rels/item50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7.xml"/></Relationships>
</file>

<file path=customXml/_rels/item50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8.xml"/></Relationships>
</file>

<file path=customXml/_rels/item50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9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0.xml"/></Relationships>
</file>

<file path=customXml/_rels/item5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1.xml"/></Relationships>
</file>

<file path=customXml/_rels/item5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2.xml"/></Relationships>
</file>

<file path=customXml/_rels/item5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3.xml"/></Relationships>
</file>

<file path=customXml/_rels/item5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4.xml"/></Relationships>
</file>

<file path=customXml/_rels/item5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5.xml"/></Relationships>
</file>

<file path=customXml/_rels/item5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6.xml"/></Relationships>
</file>

<file path=customXml/_rels/item5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7.xml"/></Relationships>
</file>

<file path=customXml/_rels/item5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8.xml"/></Relationships>
</file>

<file path=customXml/_rels/item5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9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0.xml"/></Relationships>
</file>

<file path=customXml/_rels/item5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1.xml"/></Relationships>
</file>

<file path=customXml/_rels/item5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2.xml"/></Relationships>
</file>

<file path=customXml/_rels/item5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3.xml"/></Relationships>
</file>

<file path=customXml/_rels/item5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4.xml"/></Relationships>
</file>

<file path=customXml/_rels/item5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5.xml"/></Relationships>
</file>

<file path=customXml/_rels/item5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6.xml"/></Relationships>
</file>

<file path=customXml/_rels/item5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7.xml"/></Relationships>
</file>

<file path=customXml/_rels/item5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8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6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9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7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0.xml"/></Relationships>
</file>

<file path=customXml/_rels/item7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1.xml"/></Relationships>
</file>

<file path=customXml/_rels/item7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2.xml"/></Relationships>
</file>

<file path=customXml/_rels/item7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3.xml"/></Relationships>
</file>

<file path=customXml/_rels/item7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4.xml"/></Relationships>
</file>

<file path=customXml/_rels/item7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5.xml"/></Relationships>
</file>

<file path=customXml/_rels/item7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6.xml"/></Relationships>
</file>

<file path=customXml/_rels/item7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7.xml"/></Relationships>
</file>

<file path=customXml/_rels/item7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8.xml"/></Relationships>
</file>

<file path=customXml/_rels/item7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9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8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0.xml"/></Relationships>
</file>

<file path=customXml/_rels/item8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1.xml"/></Relationships>
</file>

<file path=customXml/_rels/item8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2.xml"/></Relationships>
</file>

<file path=customXml/_rels/item8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3.xml"/></Relationships>
</file>

<file path=customXml/_rels/item8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4.xml"/></Relationships>
</file>

<file path=customXml/_rels/item8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5.xml"/></Relationships>
</file>

<file path=customXml/_rels/item8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6.xml"/></Relationships>
</file>

<file path=customXml/_rels/item8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7.xml"/></Relationships>
</file>

<file path=customXml/_rels/item8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8.xml"/></Relationships>
</file>

<file path=customXml/_rels/item8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9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_rels/item9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0.xml"/></Relationships>
</file>

<file path=customXml/_rels/item9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1.xml"/></Relationships>
</file>

<file path=customXml/_rels/item9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2.xml"/></Relationships>
</file>

<file path=customXml/_rels/item9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3.xml"/></Relationships>
</file>

<file path=customXml/_rels/item9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4.xml"/></Relationships>
</file>

<file path=customXml/_rels/item9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5.xml"/></Relationships>
</file>

<file path=customXml/_rels/item9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6.xml"/></Relationships>
</file>

<file path=customXml/_rels/item9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7.xml"/></Relationships>
</file>

<file path=customXml/_rels/item9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8.xml"/></Relationships>
</file>

<file path=customXml/_rels/item9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9.xml"/></Relationships>
</file>

<file path=customXml/item1.xml><?xml version="1.0" encoding="utf-8"?>
<Control xmlns="http://schemas.microsoft.com/VisualStudio/2011/storyboarding/control">
  <Id Name="eb172329-9b60-453b-a4e6-e5c5ad2f1dd9" Revision="1" Stencil="System.MyShapes" StencilVersion="1.0"/>
</Control>
</file>

<file path=customXml/item10.xml><?xml version="1.0" encoding="utf-8"?>
<Control xmlns="http://schemas.microsoft.com/VisualStudio/2011/storyboarding/control">
  <Id Name="System.Storyboarding.Backgrounds.WindowsPhoneLandscape" Revision="1" Stencil="System.Storyboarding.Backgrounds" StencilVersion="0.1"/>
</Control>
</file>

<file path=customXml/item100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101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102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103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104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105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106.xml><?xml version="1.0" encoding="utf-8"?>
<Control xmlns="http://schemas.microsoft.com/VisualStudio/2011/storyboarding/control">
  <Id Name="366cd925-969f-44e1-b789-354cb31b0dfd" RevisionId="87c5073a-f3d6-4c7e-a7b7-c9586eacad3b" Stencil="172d6d98-e5c9-42e9-a209-79f7a94bbd38" StencilRevisionId="00000000-0000-0000-0000-000000000000" StencilVersion="0.0"/>
</Control>
</file>

<file path=customXml/item107.xml><?xml version="1.0" encoding="utf-8"?>
<Control xmlns="http://schemas.microsoft.com/VisualStudio/2011/storyboarding/control">
  <Id Name="System.Storyboarding.WindowsPhoneIcons.BaseCircle" RevisionId="5814b1e0-0169-11e0-a976-0800200c9a66" Stencil="System.Storyboarding.WindowsPhoneIcons" StencilRevisionId="5814b1e0-0169-11e0-a976-0800200c9a66" StencilVersion="0.1"/>
</Control>
</file>

<file path=customXml/item10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09.xml><?xml version="1.0" encoding="utf-8"?>
<Control xmlns="http://schemas.microsoft.com/VisualStudio/2011/storyboarding/control">
  <Id Name="System.Storyboarding.WindowsPhoneIcons.BaseCircle" RevisionId="5814b1e0-0169-11e0-a976-0800200c9a66" Stencil="System.Storyboarding.WindowsPhoneIcons" StencilRevisionId="5814b1e0-0169-11e0-a976-0800200c9a66" StencilVersion="0.1"/>
</Control>
</file>

<file path=customXml/item11.xml><?xml version="1.0" encoding="utf-8"?>
<Control xmlns="http://schemas.microsoft.com/VisualStudio/2011/storyboarding/control">
  <Id Name="e277fcca-87a5-46f1-894d-312df1ee4e3f" RevisionId="28251bc5-c0d8-4cb4-be58-e5c107be1f2b" Stencil="172d6d98-e5c9-42e9-a209-79f7a94bbd38" StencilRevisionId="00000000-0000-0000-0000-000000000000" StencilVersion="0.0"/>
</Control>
</file>

<file path=customXml/item110.xml><?xml version="1.0" encoding="utf-8"?>
<Control xmlns="http://schemas.microsoft.com/VisualStudio/2011/storyboarding/control">
  <Id Name="366cd925-969f-44e1-b789-354cb31b0dfd" RevisionId="87c5073a-f3d6-4c7e-a7b7-c9586eacad3b" Stencil="172d6d98-e5c9-42e9-a209-79f7a94bbd38" StencilRevisionId="00000000-0000-0000-0000-000000000000" StencilVersion="0.0"/>
</Control>
</file>

<file path=customXml/item11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1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1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114.xml><?xml version="1.0" encoding="utf-8"?>
<Control xmlns="http://schemas.microsoft.com/VisualStudio/2011/storyboarding/control">
  <Id Name="eb172329-9b60-453b-a4e6-e5c5ad2f1dd9" Revision="1" Stencil="System.MyShapes" StencilVersion="1.0"/>
</Control>
</file>

<file path=customXml/item115.xml><?xml version="1.0" encoding="utf-8"?>
<Control xmlns="http://schemas.microsoft.com/VisualStudio/2011/storyboarding/control">
  <Id Name="System.Storyboarding.Icons.User" Revision="1" Stencil="System.Storyboarding.Icons" StencilVersion="0.1"/>
</Control>
</file>

<file path=customXml/item11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1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11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19.xml><?xml version="1.0" encoding="utf-8"?>
<Control xmlns="http://schemas.microsoft.com/VisualStudio/2011/storyboarding/control">
  <Id Name="System.Storyboarding.Common.Breadcrumb" Revision="1" Stencil="System.Storyboarding.Common" StencilVersion="0.1"/>
</Control>
</file>

<file path=customXml/item12.xml><?xml version="1.0" encoding="utf-8"?>
<Control xmlns="http://schemas.microsoft.com/VisualStudio/2011/storyboarding/control">
  <Id Name="366cd925-969f-44e1-b789-354cb31b0dfd" RevisionId="87c5073a-f3d6-4c7e-a7b7-c9586eacad3b" Stencil="172d6d98-e5c9-42e9-a209-79f7a94bbd38" StencilRevisionId="00000000-0000-0000-0000-000000000000" StencilVersion="0.0"/>
</Control>
</file>

<file path=customXml/item12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121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12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2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24.xml><?xml version="1.0" encoding="utf-8"?>
<Control xmlns="http://schemas.microsoft.com/VisualStudio/2011/storyboarding/control">
  <Id Name="System.Storyboarding.WindowsDesktop.ContextMenu" Revision="1" Stencil="System.Storyboarding.WindowsDesktop" StencilVersion="0.1"/>
</Control>
</file>

<file path=customXml/item125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26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12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2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12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3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30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131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132.xml><?xml version="1.0" encoding="utf-8"?>
<Control xmlns="http://schemas.microsoft.com/VisualStudio/2011/storyboarding/control">
  <Id Name="9d9c56e0-6ca3-4298-b757-9c73dab947ac" RevisionId="993ea365-49c2-46dc-bf14-e971e460de1e" Stencil="172d6d98-e5c9-42e9-a209-79f7a94bbd38" StencilRevisionId="00000000-0000-0000-0000-000000000000" StencilVersion="0.0"/>
</Control>
</file>

<file path=customXml/item133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34.xml><?xml version="1.0" encoding="utf-8"?>
<Control xmlns="http://schemas.microsoft.com/VisualStudio/2011/storyboarding/control">
  <Id Name="System.Storyboarding.Common.MousePointer" Revision="1" Stencil="System.Storyboarding.Common" StencilVersion="0.1"/>
</Control>
</file>

<file path=customXml/item13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36.xml><?xml version="1.0" encoding="utf-8"?>
<Control xmlns="http://schemas.microsoft.com/VisualStudio/2011/storyboarding/control/v1.0">
  <Id Name="System.Storyboarding.Common.DropdownBox" RevisionId="68ea164d-c1de-47a5-804f-d4d1290fa524" Stencil="System.Storyboarding.Common" StencilRevisionId="68ea164d-c1de-47a5-804f-d4d1290fa524" StencilVersion="0.1"/>
</Control>
</file>

<file path=customXml/item13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38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39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14.xml><?xml version="1.0" encoding="utf-8"?>
<Control xmlns="http://schemas.microsoft.com/VisualStudio/2011/storyboarding/control">
  <Id Name="fcde2cb2-fbfb-4e1b-84e8-568d00f3749b" Revision="1" Stencil="System.MyShapes" StencilVersion="1.0"/>
</Control>
</file>

<file path=customXml/item140.xml><?xml version="1.0" encoding="utf-8"?>
<Control xmlns="http://schemas.microsoft.com/VisualStudio/2011/storyboarding/control">
  <Id Name="System.Storyboarding.Backgrounds.StartScreen" Revision="1" Stencil="System.Storyboarding.Backgrounds" StencilVersion="0.1"/>
</Control>
</file>

<file path=customXml/item141.xml><?xml version="1.0" encoding="utf-8"?>
<Control xmlns="http://schemas.microsoft.com/VisualStudio/2011/storyboarding/control">
  <Id Name="fcde2cb2-fbfb-4e1b-84e8-568d00f3749b" Revision="1" Stencil="System.MyShapes" StencilVersion="1.0"/>
</Control>
</file>

<file path=customXml/item142.xml><?xml version="1.0" encoding="utf-8"?>
<Control xmlns="http://schemas.microsoft.com/VisualStudio/2011/storyboarding/control">
  <Id Name="ff628f6b-19b9-4ea0-8785-92c7d433fc78" Revision="1" Stencil="System.MyShapes" StencilVersion="1.0"/>
</Control>
</file>

<file path=customXml/item143.xml><?xml version="1.0" encoding="utf-8"?>
<Control xmlns="http://schemas.microsoft.com/VisualStudio/2011/storyboarding/control">
  <Id Name="System.Storyboarding.Common.MousePointer" Revision="1" Stencil="System.Storyboarding.Common" StencilVersion="0.1"/>
</Control>
</file>

<file path=customXml/item144.xml><?xml version="1.0" encoding="utf-8"?>
<Control xmlns="http://schemas.microsoft.com/VisualStudio/2011/storyboarding/control">
  <Id Name="System.Storyboarding.WindowsApps.DateTimePicker" Revision="1" Stencil="System.Storyboarding.WindowsApps" StencilVersion="0.1"/>
</Control>
</file>

<file path=customXml/item14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146.xml><?xml version="1.0" encoding="utf-8"?>
<Control xmlns="http://schemas.microsoft.com/VisualStudio/2011/storyboarding/control">
  <Id Name="System.Storyboarding.Common.MouseClick" Revision="1" Stencil="System.Storyboarding.Common" StencilVersion="0.1"/>
</Control>
</file>

<file path=customXml/item14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48.xml><?xml version="1.0" encoding="utf-8"?>
<Control xmlns="http://schemas.microsoft.com/VisualStudio/2011/storyboarding/control">
  <Id Name="System.Storyboarding.Backgrounds.SharePoint" Revision="1" Stencil="System.Storyboarding.Backgrounds" StencilVersion="0.1"/>
</Control>
</file>

<file path=customXml/item149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15.xml><?xml version="1.0" encoding="utf-8"?>
<Control xmlns="http://schemas.microsoft.com/VisualStudio/2011/storyboarding/control">
  <Id Name="9d9c56e0-6ca3-4298-b757-9c73dab947ac" RevisionId="993ea365-49c2-46dc-bf14-e971e460de1e" Stencil="172d6d98-e5c9-42e9-a209-79f7a94bbd38" StencilRevisionId="00000000-0000-0000-0000-000000000000" StencilVersion="0.0"/>
</Control>
</file>

<file path=customXml/item150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151.xml><?xml version="1.0" encoding="utf-8"?>
<Control xmlns="http://schemas.microsoft.com/VisualStudio/2011/storyboarding/control">
  <Id Name="System.Storyboarding.Common.ScrollbarVertical" Revision="1" Stencil="System.Storyboarding.Common" StencilVersion="0.1"/>
</Control>
</file>

<file path=customXml/item15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53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15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5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56.xml><?xml version="1.0" encoding="utf-8"?>
<Control xmlns="http://schemas.microsoft.com/VisualStudio/2011/storyboarding/control">
  <Id Name="System.Storyboarding.WindowsPhone.PageTitle" Revision="1" Stencil="System.Storyboarding.WindowsPhone" StencilVersion="0.1"/>
</Control>
</file>

<file path=customXml/item157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15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15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6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60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16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62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163.xml><?xml version="1.0" encoding="utf-8"?>
<Control xmlns="http://schemas.microsoft.com/VisualStudio/2011/storyboarding/control">
  <Id Name="c721d2b1-0492-4c20-809e-90d3aac0b592" Revision="1" Stencil="System.MyShapes" StencilVersion="1.0"/>
</Control>
</file>

<file path=customXml/item164.xml><?xml version="1.0" encoding="utf-8"?>
<Control xmlns="http://schemas.microsoft.com/VisualStudio/2011/storyboarding/control">
  <Id Name="System.Storyboarding.WindowsApps.DateTimePicker" Revision="1" Stencil="System.Storyboarding.WindowsApps" StencilVersion="0.1"/>
</Control>
</file>

<file path=customXml/item16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16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6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6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6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7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170.xml><?xml version="1.0" encoding="utf-8"?>
<Control xmlns="http://schemas.microsoft.com/VisualStudio/2011/storyboarding/control">
  <Id Name="System.Storyboarding.WindowsDesktop.ContextMenu" Revision="1" Stencil="System.Storyboarding.WindowsDesktop" StencilVersion="0.1"/>
</Control>
</file>

<file path=customXml/item171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17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7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74.xml><?xml version="1.0" encoding="utf-8"?>
<Control xmlns="http://schemas.microsoft.com/VisualStudio/2011/storyboarding/control">
  <Id Name="System.Storyboarding.Backgrounds.WebBrowser" Revision="1" Stencil="System.Storyboarding.Backgrounds" StencilVersion="0.1"/>
</Control>
</file>

<file path=customXml/item175.xml><?xml version="1.0" encoding="utf-8"?>
<Control xmlns="http://schemas.microsoft.com/VisualStudio/2011/storyboarding/control">
  <Id Name="600d61f4-2d09-42e6-a6db-83e260e051ae" RevisionId="3c9eb7e9-0ea7-4fb5-adc7-dcc81ff0fb36" Stencil="172d6d98-e5c9-42e9-a209-79f7a94bbd38" StencilRevisionId="00000000-0000-0000-0000-000000000000" StencilVersion="0.0"/>
</Control>
</file>

<file path=customXml/item176.xml><?xml version="1.0" encoding="utf-8"?>
<Control xmlns="http://schemas.microsoft.com/VisualStudio/2011/storyboarding/control/v1.0">
  <Id Name="System.Storyboarding.Icons.FolderOpen" RevisionId="05cd6d03-c0b2-488e-98a7-d68de69a2cfc" Stencil="System.Storyboarding.Icons" StencilRevisionId="05cd6d03-c0b2-488e-98a7-d68de69a2cfc" StencilVersion="0.1"/>
</Control>
</file>

<file path=customXml/item177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178.xml><?xml version="1.0" encoding="utf-8"?>
<Control xmlns="http://schemas.microsoft.com/VisualStudio/2011/storyboarding/control">
  <Id Name="e277fcca-87a5-46f1-894d-312df1ee4e3f" RevisionId="28251bc5-c0d8-4cb4-be58-e5c107be1f2b" Stencil="172d6d98-e5c9-42e9-a209-79f7a94bbd38" StencilRevisionId="00000000-0000-0000-0000-000000000000" StencilVersion="0.0"/>
</Control>
</file>

<file path=customXml/item179.xml><?xml version="1.0" encoding="utf-8"?>
<Control xmlns="http://schemas.microsoft.com/VisualStudio/2011/storyboarding/control">
  <Id Name="fcde2cb2-fbfb-4e1b-84e8-568d00f3749b" Revision="1" Stencil="System.MyShapes" StencilVersion="1.0"/>
</Control>
</file>

<file path=customXml/item1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8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181.xml><?xml version="1.0" encoding="utf-8"?>
<Control xmlns="http://schemas.microsoft.com/VisualStudio/2011/storyboarding/control">
  <Id Name="e277fcca-87a5-46f1-894d-312df1ee4e3f" RevisionId="28251bc5-c0d8-4cb4-be58-e5c107be1f2b" Stencil="172d6d98-e5c9-42e9-a209-79f7a94bbd38" StencilRevisionId="00000000-0000-0000-0000-000000000000" StencilVersion="0.0"/>
</Control>
</file>

<file path=customXml/item18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8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8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8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86.xml><?xml version="1.0" encoding="utf-8"?>
<Control xmlns="http://schemas.microsoft.com/VisualStudio/2011/storyboarding/control">
  <Id Name="System.Storyboarding.WindowsApps.DateTimePicker" Revision="1" Stencil="System.Storyboarding.WindowsApps" StencilVersion="0.1"/>
</Control>
</file>

<file path=customXml/item187.xml><?xml version="1.0" encoding="utf-8"?>
<Control xmlns="http://schemas.microsoft.com/VisualStudio/2011/storyboarding/control">
  <Id Name="fcde2cb2-fbfb-4e1b-84e8-568d00f3749b" Revision="1" Stencil="System.MyShapes" StencilVersion="1.0"/>
</Control>
</file>

<file path=customXml/item188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89.xml><?xml version="1.0" encoding="utf-8"?>
<Control xmlns="http://schemas.microsoft.com/VisualStudio/2011/storyboarding/control">
  <Id Name="System.Storyboarding.Common.MouseClick" Revision="1" Stencil="System.Storyboarding.Common" StencilVersion="0.1"/>
</Control>
</file>

<file path=customXml/item1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90.xml><?xml version="1.0" encoding="utf-8"?>
<Control xmlns="http://schemas.microsoft.com/VisualStudio/2011/storyboarding/control">
  <Id Name="System.Storyboarding.Backgrounds.DesktopTaskbar" Revision="1" Stencil="System.Storyboarding.Backgrounds" StencilVersion="0.1"/>
</Control>
</file>

<file path=customXml/item191.xml><?xml version="1.0" encoding="utf-8"?>
<Control xmlns="http://schemas.microsoft.com/VisualStudio/2011/storyboarding/control">
  <Id Name="System.Storyboarding.WindowsApps.DateTimePicker" Revision="1" Stencil="System.Storyboarding.WindowsApps" StencilVersion="0.1"/>
</Control>
</file>

<file path=customXml/item19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93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194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195.xml><?xml version="1.0" encoding="utf-8"?>
<Control xmlns="http://schemas.microsoft.com/VisualStudio/2011/storyboarding/control">
  <Id Name="e277fcca-87a5-46f1-894d-312df1ee4e3f" RevisionId="28251bc5-c0d8-4cb4-be58-e5c107be1f2b" Stencil="172d6d98-e5c9-42e9-a209-79f7a94bbd38" StencilRevisionId="00000000-0000-0000-0000-000000000000" StencilVersion="0.0"/>
</Control>
</file>

<file path=customXml/item196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197.xml><?xml version="1.0" encoding="utf-8"?>
<Control xmlns="http://schemas.microsoft.com/VisualStudio/2011/storyboarding/control">
  <Id Name="e277fcca-87a5-46f1-894d-312df1ee4e3f" RevisionId="28251bc5-c0d8-4cb4-be58-e5c107be1f2b" Stencil="172d6d98-e5c9-42e9-a209-79f7a94bbd38" StencilRevisionId="00000000-0000-0000-0000-000000000000" StencilVersion="0.0"/>
</Control>
</file>

<file path=customXml/item19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199.xml><?xml version="1.0" encoding="utf-8"?>
<Control xmlns="http://schemas.microsoft.com/VisualStudio/2011/storyboarding/control">
  <Id Name="System.Storyboarding.Backgrounds.BrowserWindows8" Revision="1" Stencil="System.Storyboarding.Backgrounds" StencilVersion="0.1"/>
</Control>
</file>

<file path=customXml/item2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20.xml><?xml version="1.0" encoding="utf-8"?>
<Control xmlns="http://schemas.microsoft.com/VisualStudio/2011/storyboarding/control">
  <Id Name="System.Storyboarding.WindowsDesktop.ContextMenu" Revision="1" Stencil="System.Storyboarding.WindowsDesktop" StencilVersion="0.1"/>
</Control>
</file>

<file path=customXml/item200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01.xml><?xml version="1.0" encoding="utf-8"?>
<Control xmlns="http://schemas.microsoft.com/VisualStudio/2011/storyboarding/control">
  <Id Name="366cd925-969f-44e1-b789-354cb31b0dfd" RevisionId="87c5073a-f3d6-4c7e-a7b7-c9586eacad3b" Stencil="172d6d98-e5c9-42e9-a209-79f7a94bbd38" StencilRevisionId="00000000-0000-0000-0000-000000000000" StencilVersion="0.0"/>
</Control>
</file>

<file path=customXml/item202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203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204.xml><?xml version="1.0" encoding="utf-8"?>
<Control xmlns="http://schemas.microsoft.com/VisualStudio/2011/storyboarding/control">
  <Id Name="0c5bd5c3-fa19-4737-aac9-6ee2e0aa89bb" Revision="2" Stencil="System.MyShapes" StencilVersion="1.0"/>
</Control>
</file>

<file path=customXml/item205.xml><?xml version="1.0" encoding="utf-8"?>
<Control xmlns="http://schemas.microsoft.com/VisualStudio/2011/storyboarding/control">
  <Id Name="System.Storyboarding.Backgrounds.SharePoint" Revision="1" Stencil="System.Storyboarding.Backgrounds" StencilVersion="0.1"/>
</Control>
</file>

<file path=customXml/item206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0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0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0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1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10.xml><?xml version="1.0" encoding="utf-8"?>
<Control xmlns="http://schemas.microsoft.com/VisualStudio/2011/storyboarding/control">
  <Id Name="c721d2b1-0492-4c20-809e-90d3aac0b592" Revision="1" Stencil="System.MyShapes" StencilVersion="1.0"/>
</Control>
</file>

<file path=customXml/item21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12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13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214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1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16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17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1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19.xml><?xml version="1.0" encoding="utf-8"?>
<Control xmlns="http://schemas.microsoft.com/VisualStudio/2011/storyboarding/control/v1.0">
  <Id Name="System.Storyboarding.Common.SearchBox" RevisionId="68ea164d-c1de-47a5-804f-d4d1290fa524" Stencil="System.Storyboarding.Common" StencilRevisionId="68ea164d-c1de-47a5-804f-d4d1290fa524" StencilVersion="0.1"/>
</Control>
</file>

<file path=customXml/item22.xml><?xml version="1.0" encoding="utf-8"?>
<Control xmlns="http://schemas.microsoft.com/VisualStudio/2011/storyboarding/control/v1.0">
  <Id Name="System.Storyboarding.Icons.FolderOpen" RevisionId="05cd6d03-c0b2-488e-98a7-d68de69a2cfc" Stencil="System.Storyboarding.Icons" StencilRevisionId="05cd6d03-c0b2-488e-98a7-d68de69a2cfc" StencilVersion="0.1"/>
</Control>
</file>

<file path=customXml/item220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21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2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23.xml><?xml version="1.0" encoding="utf-8"?>
<Control xmlns="http://schemas.microsoft.com/VisualStudio/2011/storyboarding/control">
  <Id Name="System.Storyboarding.Backgrounds.StartMenu" Revision="1" Stencil="System.Storyboarding.Backgrounds" StencilVersion="0.1"/>
</Control>
</file>

<file path=customXml/item22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25.xml><?xml version="1.0" encoding="utf-8"?>
<Control xmlns="http://schemas.microsoft.com/VisualStudio/2011/storyboarding/control">
  <Id Name="68fc060f-fd50-420d-aeeb-0cde2e4e863b" Revision="2" Stencil="System.MyShapes" StencilVersion="1.0"/>
</Control>
</file>

<file path=customXml/item22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27.xml><?xml version="1.0" encoding="utf-8"?>
<Control xmlns="http://schemas.microsoft.com/VisualStudio/2011/storyboarding/control/v1.0">
  <Id Name="System.Storyboarding.Media.Image" RevisionId="658c0869-8ded-44f2-a68a-f8e8fcb7d3bd" Stencil="System.Storyboarding.Media" StencilRevisionId="658c0869-8ded-44f2-a68a-f8e8fcb7d3bd" StencilVersion="0.1"/>
</Control>
</file>

<file path=customXml/item228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229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3.xml><?xml version="1.0" encoding="utf-8"?>
<Control xmlns="http://schemas.microsoft.com/VisualStudio/2011/storyboarding/control">
  <Id Name="System.Storyboarding.WindowsApps.DateTimePicker" Revision="1" Stencil="System.Storyboarding.WindowsApps" StencilVersion="0.1"/>
</Control>
</file>

<file path=customXml/item230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31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32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33.xml><?xml version="1.0" encoding="utf-8"?>
<Control xmlns="http://schemas.microsoft.com/VisualStudio/2011/storyboarding/control">
  <Id Name="System.Storyboarding.Backgrounds.WindowsPhoneLandscape" Revision="1" Stencil="System.Storyboarding.Backgrounds" StencilVersion="0.1"/>
</Control>
</file>

<file path=customXml/item23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35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36.xml><?xml version="1.0" encoding="utf-8"?>
<Control xmlns="http://schemas.microsoft.com/VisualStudio/2011/storyboarding/control">
  <Id Name="e277fcca-87a5-46f1-894d-312df1ee4e3f" RevisionId="28251bc5-c0d8-4cb4-be58-e5c107be1f2b" Stencil="172d6d98-e5c9-42e9-a209-79f7a94bbd38" StencilRevisionId="00000000-0000-0000-0000-000000000000" StencilVersion="0.0"/>
</Control>
</file>

<file path=customXml/item237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38.xml><?xml version="1.0" encoding="utf-8"?>
<Control xmlns="http://schemas.microsoft.com/VisualStudio/2011/storyboarding/control">
  <Id Name="96cc0510-d22d-4d25-b568-7d4165a2b5ed" Revision="1" Stencil="System.MyShapes" StencilVersion="1.0"/>
</Control>
</file>

<file path=customXml/item239.xml><?xml version="1.0" encoding="utf-8"?>
<Control xmlns="http://schemas.microsoft.com/VisualStudio/2011/storyboarding/control/v1.0">
  <Id Name="System.Storyboarding.Icons.Help" RevisionId="05cd6d03-c0b2-488e-98a7-d68de69a2cfc" Stencil="System.Storyboarding.Icons" StencilRevisionId="05cd6d03-c0b2-488e-98a7-d68de69a2cfc" StencilVersion="0.1"/>
</Control>
</file>

<file path=customXml/item24.xml><?xml version="1.0" encoding="utf-8"?>
<Control xmlns="http://schemas.microsoft.com/VisualStudio/2011/storyboarding/control">
  <Id Name="System.Storyboarding.Backgrounds.WindowsPhone" Revision="1" Stencil="System.Storyboarding.Backgrounds" StencilVersion="0.1"/>
</Control>
</file>

<file path=customXml/item240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241.xml><?xml version="1.0" encoding="utf-8"?>
<Control xmlns="http://schemas.microsoft.com/VisualStudio/2011/storyboarding/control/v1.0">
  <Id Name="System.Storyboarding.Common.Breadcrumb" RevisionId="68ea164d-c1de-47a5-804f-d4d1290fa524" Stencil="System.Storyboarding.Common" StencilRevisionId="68ea164d-c1de-47a5-804f-d4d1290fa524" StencilVersion="0.1"/>
</Control>
</file>

<file path=customXml/item242.xml><?xml version="1.0" encoding="utf-8"?>
<Control xmlns="http://schemas.microsoft.com/VisualStudio/2011/storyboarding/control">
  <Id Name="System.Storyboarding.WindowsPhoneIcons.BaseCircle" RevisionId="5814b1e0-0169-11e0-a976-0800200c9a66" Stencil="System.Storyboarding.WindowsPhoneIcons" StencilRevisionId="5814b1e0-0169-11e0-a976-0800200c9a66" StencilVersion="0.1"/>
</Control>
</file>

<file path=customXml/item243.xml><?xml version="1.0" encoding="utf-8"?>
<Control xmlns="http://schemas.microsoft.com/VisualStudio/2011/storyboarding/control">
  <Id Name="System.Storyboarding.WindowsApps.DateTimePicker" Revision="1" Stencil="System.Storyboarding.WindowsApps" StencilVersion="0.1"/>
</Control>
</file>

<file path=customXml/item244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4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46.xml><?xml version="1.0" encoding="utf-8"?>
<Control xmlns="http://schemas.microsoft.com/VisualStudio/2011/storyboarding/control">
  <Id Name="System.Storyboarding.Backgrounds.WindowsPhone" Revision="1" Stencil="System.Storyboarding.Backgrounds" StencilVersion="0.1"/>
</Control>
</file>

<file path=customXml/item247.xml><?xml version="1.0" encoding="utf-8"?>
<Control xmlns="http://schemas.microsoft.com/VisualStudio/2011/storyboarding/control">
  <Id Name="System.Storyboarding.WindowsDesktop.AlertDialog" Revision="1" Stencil="System.Storyboarding.WindowsDesktop" StencilVersion="0.1"/>
</Control>
</file>

<file path=customXml/item24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49.xml><?xml version="1.0" encoding="utf-8"?>
<Control xmlns="http://schemas.microsoft.com/VisualStudio/2011/storyboarding/control">
  <Id Name="System.Storyboarding.WindowsApps.DateTimePicker" Revision="1" Stencil="System.Storyboarding.WindowsApps" StencilVersion="0.1"/>
</Control>
</file>

<file path=customXml/item25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50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51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52.xml><?xml version="1.0" encoding="utf-8"?>
<Control xmlns="http://schemas.microsoft.com/VisualStudio/2011/storyboarding/control">
  <Id Name="System.Storyboarding.Annotation.CallOut" Revision="1" Stencil="System.Storyboarding.Annotation" StencilVersion="0.1"/>
</Control>
</file>

<file path=customXml/item253.xml><?xml version="1.0" encoding="utf-8"?>
<Control xmlns="http://schemas.microsoft.com/VisualStudio/2011/storyboarding/control">
  <Id Name="600d61f4-2d09-42e6-a6db-83e260e051ae" RevisionId="3c9eb7e9-0ea7-4fb5-adc7-dcc81ff0fb36" Stencil="172d6d98-e5c9-42e9-a209-79f7a94bbd38" StencilRevisionId="00000000-0000-0000-0000-000000000000" StencilVersion="0.0"/>
</Control>
</file>

<file path=customXml/item25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55.xml><?xml version="1.0" encoding="utf-8"?>
<Control xmlns="http://schemas.microsoft.com/VisualStudio/2011/storyboarding/control">
  <Id Name="fcde2cb2-fbfb-4e1b-84e8-568d00f3749b" Revision="1" Stencil="System.MyShapes" StencilVersion="1.0"/>
</Control>
</file>

<file path=customXml/item256.xml><?xml version="1.0" encoding="utf-8"?>
<Control xmlns="http://schemas.microsoft.com/VisualStudio/2011/storyboarding/control">
  <Id Name="System.Storyboarding.Backgrounds.StartScreen" Revision="1" Stencil="System.Storyboarding.Backgrounds" StencilVersion="0.1"/>
</Control>
</file>

<file path=customXml/item257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258.xml><?xml version="1.0" encoding="utf-8"?>
<Control xmlns="http://schemas.microsoft.com/VisualStudio/2011/storyboarding/control">
  <Id Name="fd7d7bed-114e-464c-a4f1-01a512005949" Revision="1" Stencil="System.MyShapes" StencilVersion="1.0"/>
</Control>
</file>

<file path=customXml/item259.xml><?xml version="1.0" encoding="utf-8"?>
<Control xmlns="http://schemas.microsoft.com/VisualStudio/2011/storyboarding/control">
  <Id Name="eb172329-9b60-453b-a4e6-e5c5ad2f1dd9" Revision="1" Stencil="System.MyShapes" StencilVersion="1.0"/>
</Control>
</file>

<file path=customXml/item26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260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61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62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6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64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6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66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26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6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6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70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71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7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73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74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75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27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7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7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7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8.xml><?xml version="1.0" encoding="utf-8"?>
<Control xmlns="http://schemas.microsoft.com/VisualStudio/2011/storyboarding/control/v1.0">
  <Id Name="System.Storyboarding.Common.DropdownBox" RevisionId="68ea164d-c1de-47a5-804f-d4d1290fa524" Stencil="System.Storyboarding.Common" StencilRevisionId="68ea164d-c1de-47a5-804f-d4d1290fa524" StencilVersion="0.1"/>
</Control>
</file>

<file path=customXml/item28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81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82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28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8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8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86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87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8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8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9.xml><?xml version="1.0" encoding="utf-8"?>
<Control xmlns="http://schemas.microsoft.com/VisualStudio/2011/storyboarding/control">
  <Id Name="System.Storyboarding.Common.DragSelection" Revision="1" Stencil="System.Storyboarding.Common" StencilVersion="0.1"/>
</Control>
</file>

<file path=customXml/item29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9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9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9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94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295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296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29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29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29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0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300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0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0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0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04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305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0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0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0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09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1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10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1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1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1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14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1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16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1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1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1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20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321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2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23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24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25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2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2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2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29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33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30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33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32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33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34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3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36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337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3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3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4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4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41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4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4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344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4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4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47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4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4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5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51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5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5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354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5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5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5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5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5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6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6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62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6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364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6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6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6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6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6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7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70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71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72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7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374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7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7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7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7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7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8.xml><?xml version="1.0" encoding="utf-8"?>
<Control xmlns="http://schemas.microsoft.com/VisualStudio/2011/storyboarding/control">
  <Id Name="System.Storyboarding.WindowsApps.WindowsAppsEditBox" Revision="1" Stencil="System.Storyboarding.WindowsApps" StencilVersion="0.1"/>
</Control>
</file>

<file path=customXml/item38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8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82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83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8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8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8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87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8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8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9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390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91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92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9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394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39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39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9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39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39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0.xml><?xml version="1.0" encoding="utf-8"?>
<Control xmlns="http://schemas.microsoft.com/VisualStudio/2011/storyboarding/control">
  <Id Name="System.Storyboarding.Common.DatePicker" Revision="1" Stencil="System.Storyboarding.Common" StencilVersion="0.1"/>
</Control>
</file>

<file path=customXml/item400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01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02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0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04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05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0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0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0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09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1.xml><?xml version="1.0" encoding="utf-8"?>
<Control xmlns="http://schemas.microsoft.com/VisualStudio/2011/storyboarding/control/v1.0">
  <Id Name="System.Storyboarding.Common.Breadcrumb" RevisionId="68ea164d-c1de-47a5-804f-d4d1290fa524" Stencil="System.Storyboarding.Common" StencilRevisionId="68ea164d-c1de-47a5-804f-d4d1290fa524" StencilVersion="0.1"/>
</Control>
</file>

<file path=customXml/item41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11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1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13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1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1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16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17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1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1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2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42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21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22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2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24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25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2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2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28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29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43.xml><?xml version="1.0" encoding="utf-8"?>
<Control xmlns="http://schemas.microsoft.com/VisualStudio/2011/storyboarding/control">
  <Id Name="System.Storyboarding.Common.Calendar" Revision="1" Stencil="System.Storyboarding.Common" StencilVersion="0.1"/>
</Control>
</file>

<file path=customXml/item430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431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432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433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43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3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3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37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3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3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4.xml><?xml version="1.0" encoding="utf-8"?>
<Control xmlns="http://schemas.microsoft.com/VisualStudio/2011/storyboarding/control">
  <Id Name="System.Storyboarding.Common.ScrollbarVertical" Revision="1" Stencil="System.Storyboarding.Common" StencilVersion="0.1"/>
</Control>
</file>

<file path=customXml/item440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41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4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4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44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445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46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47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48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49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50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51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52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5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54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55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56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5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5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5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6.xml><?xml version="1.0" encoding="utf-8"?>
<Control xmlns="http://schemas.microsoft.com/VisualStudio/2011/storyboarding/control">
  <Id Name="c721d2b1-0492-4c20-809e-90d3aac0b592" Revision="1" Stencil="System.MyShapes" StencilVersion="1.0"/>
</Control>
</file>

<file path=customXml/item460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6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6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6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6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6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6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6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6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69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7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7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72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73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74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75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7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7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7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79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8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8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81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82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83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84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8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8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8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8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8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9.xml><?xml version="1.0" encoding="utf-8"?>
<Control xmlns="http://schemas.microsoft.com/VisualStudio/2011/storyboarding/control">
  <Id Name="System.Storyboarding.Backgrounds.WindowsPhone" Revision="1" Stencil="System.Storyboarding.Backgrounds" StencilVersion="0.1"/>
</Control>
</file>

<file path=customXml/item490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9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92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493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494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95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496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97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49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499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5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50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500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50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502.xml><?xml version="1.0" encoding="utf-8"?>
<Control xmlns="http://schemas.microsoft.com/VisualStudio/2011/storyboarding/control">
  <Id Name="System.Storyboarding.Icons.HandCursor" Revision="1" Stencil="System.Storyboarding.Icons" StencilVersion="0.1"/>
</Control>
</file>

<file path=customXml/item50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504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505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06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07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0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09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1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510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11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12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13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14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15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16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17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18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519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2.xml><?xml version="1.0" encoding="utf-8"?>
<Control xmlns="http://schemas.microsoft.com/VisualStudio/2011/storyboarding/control">
  <Id Name="System.Storyboarding.Icons.User" Revision="1" Stencil="System.Storyboarding.Icons" StencilVersion="0.1"/>
</Control>
</file>

<file path=customXml/item520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21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22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23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24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25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26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27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2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53.xml><?xml version="1.0" encoding="utf-8"?>
<Control xmlns="http://schemas.microsoft.com/VisualStudio/2011/storyboarding/control">
  <Id Name="e277fcca-87a5-46f1-894d-312df1ee4e3f" RevisionId="28251bc5-c0d8-4cb4-be58-e5c107be1f2b" Stencil="172d6d98-e5c9-42e9-a209-79f7a94bbd38" StencilRevisionId="00000000-0000-0000-0000-000000000000" StencilVersion="0.0"/>
</Control>
</file>

<file path=customXml/item54.xml><?xml version="1.0" encoding="utf-8"?>
<Control xmlns="http://schemas.microsoft.com/VisualStudio/2011/storyboarding/control">
  <Id Name="System.Storyboarding.Backgrounds.WebBrowser" Revision="1" Stencil="System.Storyboarding.Backgrounds" StencilVersion="0.1"/>
</Control>
</file>

<file path=customXml/item55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5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5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58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59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6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60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61.xml><?xml version="1.0" encoding="utf-8"?>
<Control xmlns="http://schemas.microsoft.com/VisualStudio/2011/storyboarding/control">
  <Id Name="System.Storyboarding.Common.Calendar" Revision="1" Stencil="System.Storyboarding.Common" StencilVersion="0.1"/>
</Control>
</file>

<file path=customXml/item6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63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64.xml><?xml version="1.0" encoding="utf-8"?>
<Control xmlns="http://schemas.microsoft.com/VisualStudio/2011/storyboarding/control">
  <Id Name="System.Storyboarding.Backgrounds.WindowsPhoneLandscape" Revision="1" Stencil="System.Storyboarding.Backgrounds" StencilVersion="0.1"/>
</Control>
</file>

<file path=customXml/item65.xml><?xml version="1.0" encoding="utf-8"?>
<Control xmlns="http://schemas.microsoft.com/VisualStudio/2011/storyboarding/control/v1.0">
  <Id Name="System.Storyboarding.Common.SearchBox" RevisionId="68ea164d-c1de-47a5-804f-d4d1290fa524" Stencil="System.Storyboarding.Common" StencilRevisionId="68ea164d-c1de-47a5-804f-d4d1290fa524" StencilVersion="0.1"/>
</Control>
</file>

<file path=customXml/item66.xml><?xml version="1.0" encoding="utf-8"?>
<Control xmlns="http://schemas.microsoft.com/VisualStudio/2011/storyboarding/control/v1.0">
  <Id Name="System.Storyboarding.Icons.Help" RevisionId="05cd6d03-c0b2-488e-98a7-d68de69a2cfc" Stencil="System.Storyboarding.Icons" StencilRevisionId="05cd6d03-c0b2-488e-98a7-d68de69a2cfc" StencilVersion="0.1"/>
</Control>
</file>

<file path=customXml/item67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b4ebf394-daf6-497a-96c5-a2f8c10b38cf">TT6HZDVJM2HV-178-321</_dlc_DocId>
    <_dlc_DocIdUrl xmlns="b4ebf394-daf6-497a-96c5-a2f8c10b38cf">
      <Url>http://vstsdfmoss/sites/VSTSDF/DevDiv/TFS/teams/rm/_layouts/DocIdRedir.aspx?ID=TT6HZDVJM2HV-178-321</Url>
      <Description>TT6HZDVJM2HV-178-321</Description>
    </_dlc_DocIdUrl>
  </documentManagement>
</p:properties>
</file>

<file path=customXml/item68.xml><?xml version="1.0" encoding="utf-8"?>
<Control xmlns="http://schemas.microsoft.com/VisualStudio/2011/storyboarding/control">
  <Id Name="fcde2cb2-fbfb-4e1b-84e8-568d00f3749b" Revision="1" Stencil="System.MyShapes" StencilVersion="1.0"/>
</Control>
</file>

<file path=customXml/item69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70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71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72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73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74.xml><?xml version="1.0" encoding="utf-8"?>
<Control xmlns="http://schemas.microsoft.com/VisualStudio/2011/storyboarding/control">
  <Id Name="e5a81291-774c-4242-8637-cf84a360b93d" Revision="1" Stencil="System.MyShapes" StencilVersion="1.0"/>
</Control>
</file>

<file path=customXml/item75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7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77.xml><?xml version="1.0" encoding="utf-8"?>
<Control xmlns="http://schemas.microsoft.com/VisualStudio/2011/storyboarding/control">
  <Id Name="ff628f6b-19b9-4ea0-8785-92c7d433fc78" Revision="2" Stencil="System.MyShapes" StencilVersion="1.0"/>
</Control>
</file>

<file path=customXml/item78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79.xml><?xml version="1.0" encoding="utf-8"?>
<Control xmlns="http://schemas.microsoft.com/VisualStudio/2011/storyboarding/control">
  <Id Name="System.Storyboarding.WindowsDesktop.CommandPrompt" Revision="1" Stencil="System.Storyboarding.WindowsDesktop" StencilVersion="0.1"/>
</Control>
</file>

<file path=customXml/item8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80.xml><?xml version="1.0" encoding="utf-8"?>
<Control xmlns="http://schemas.microsoft.com/VisualStudio/2011/storyboarding/control/v1.0">
  <Id Name="System.Storyboarding.Common.Text" RevisionId="68ea164d-c1de-47a5-804f-d4d1290fa524" Stencil="System.Storyboarding.Common" StencilRevisionId="68ea164d-c1de-47a5-804f-d4d1290fa524" StencilVersion="0.1"/>
</Control>
</file>

<file path=customXml/item81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82.xml><?xml version="1.0" encoding="utf-8"?>
<Control xmlns="http://schemas.microsoft.com/VisualStudio/2011/storyboarding/control">
  <Id Name="System.Storyboarding.Backgrounds.WindowsPhone" Revision="1" Stencil="System.Storyboarding.Backgrounds" StencilVersion="0.1"/>
</Control>
</file>

<file path=customXml/item83.xml><?xml version="1.0" encoding="utf-8"?>
<Control xmlns="http://schemas.microsoft.com/VisualStudio/2011/storyboarding/control">
  <Id Name="fcde2cb2-fbfb-4e1b-84e8-568d00f3749b" Revision="1" Stencil="System.MyShapes" StencilVersion="1.0"/>
</Control>
</file>

<file path=customXml/item8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85.xml><?xml version="1.0" encoding="utf-8"?>
<Control xmlns="http://schemas.microsoft.com/VisualStudio/2011/storyboarding/control">
  <Id Name="System.Storyboarding.WindowsPhone.ApplicationBarLandscapeMenu" Revision="1" Stencil="System.Storyboarding.WindowsPhone" StencilVersion="0.1"/>
</Control>
</file>

<file path=customXml/item86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87.xml><?xml version="1.0" encoding="utf-8"?>
<Control xmlns="http://schemas.microsoft.com/VisualStudio/2011/storyboarding/control">
  <Id Name="9c8bd8f7-cb72-43ec-bd80-83a969241066" Revision="1" Stencil="System.MyShapes" StencilVersion="1.0"/>
</Control>
</file>

<file path=customXml/item88.xml><?xml version="1.0" encoding="utf-8"?>
<Control xmlns="http://schemas.microsoft.com/VisualStudio/2011/storyboarding/control">
  <Id Name="System.Storyboarding.Icons.User" Revision="1" Stencil="System.Storyboarding.Icons" StencilVersion="0.1"/>
</Control>
</file>

<file path=customXml/item89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9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90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91.xml><?xml version="1.0" encoding="utf-8"?>
<Control xmlns="http://schemas.microsoft.com/VisualStudio/2011/storyboarding/control">
  <Id Name="eb172329-9b60-453b-a4e6-e5c5ad2f1dd9" Revision="1" Stencil="System.MyShapes" StencilVersion="1.0"/>
</Control>
</file>

<file path=customXml/item92.xml><?xml version="1.0" encoding="utf-8"?>
<Control xmlns="http://schemas.microsoft.com/VisualStudio/2011/storyboarding/control">
  <Id Name="System.Storyboarding.Backgrounds.BrowserWindows8" Revision="1" Stencil="System.Storyboarding.Backgrounds" StencilVersion="0.1"/>
</Control>
</file>

<file path=customXml/item93.xml><?xml version="1.0" encoding="utf-8"?>
<Control xmlns="http://schemas.microsoft.com/VisualStudio/2011/storyboarding/control">
  <Id Name="01a4c0fc-8788-4aa5-a8c2-282fe22a3050" Revision="3" Stencil="System.MyShapes" StencilVersion="1.0"/>
</Control>
</file>

<file path=customXml/item94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95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96.xml><?xml version="1.0" encoding="utf-8"?>
<Control xmlns="http://schemas.microsoft.com/VisualStudio/2011/storyboarding/control">
  <Id Name="System.Storyboarding.WindowsDesktop.ContextMenu" Revision="1" Stencil="System.Storyboarding.WindowsDesktop" StencilVersion="0.1"/>
</Control>
</file>

<file path=customXml/item97.xml><?xml version="1.0" encoding="utf-8"?>
<Control xmlns="http://schemas.microsoft.com/VisualStudio/2011/storyboarding/control">
  <Id Name="System.Storyboarding.WindowsPhoneIcons.BaseCircle" RevisionId="5814b1e0-0169-11e0-a976-0800200c9a66" Stencil="System.Storyboarding.WindowsPhoneIcons" StencilRevisionId="5814b1e0-0169-11e0-a976-0800200c9a66" StencilVersion="0.1"/>
</Control>
</file>

<file path=customXml/item98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99.xml><?xml version="1.0" encoding="utf-8"?>
<Control xmlns="http://schemas.microsoft.com/VisualStudio/2011/storyboarding/control">
  <Id Name="3cb1c298-c9af-48dc-9163-eebc071aa0c1" Revision="1" Stencil="System.MyShapes" StencilVersion="1.0"/>
</Control>
</file>

<file path=customXml/itemProps1.xml><?xml version="1.0" encoding="utf-8"?>
<ds:datastoreItem xmlns:ds="http://schemas.openxmlformats.org/officeDocument/2006/customXml" ds:itemID="{87375CC0-3426-4DE7-86F4-219A86F26C47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D0576703-5924-45EC-B5C2-2F1C81DBE257}">
  <ds:schemaRefs>
    <ds:schemaRef ds:uri="http://schemas.microsoft.com/VisualStudio/2011/storyboarding/control"/>
  </ds:schemaRefs>
</ds:datastoreItem>
</file>

<file path=customXml/itemProps100.xml><?xml version="1.0" encoding="utf-8"?>
<ds:datastoreItem xmlns:ds="http://schemas.openxmlformats.org/officeDocument/2006/customXml" ds:itemID="{67C4F961-1CF5-4DBD-9CA0-74C383ED52AF}">
  <ds:schemaRefs>
    <ds:schemaRef ds:uri="http://schemas.microsoft.com/VisualStudio/2011/storyboarding/control"/>
  </ds:schemaRefs>
</ds:datastoreItem>
</file>

<file path=customXml/itemProps101.xml><?xml version="1.0" encoding="utf-8"?>
<ds:datastoreItem xmlns:ds="http://schemas.openxmlformats.org/officeDocument/2006/customXml" ds:itemID="{9690223D-F2CC-4C7A-9276-224B4087BD46}">
  <ds:schemaRefs>
    <ds:schemaRef ds:uri="http://schemas.microsoft.com/VisualStudio/2011/storyboarding/control"/>
  </ds:schemaRefs>
</ds:datastoreItem>
</file>

<file path=customXml/itemProps102.xml><?xml version="1.0" encoding="utf-8"?>
<ds:datastoreItem xmlns:ds="http://schemas.openxmlformats.org/officeDocument/2006/customXml" ds:itemID="{C67A30D8-9E55-400B-AAF1-41C8402203B9}">
  <ds:schemaRefs>
    <ds:schemaRef ds:uri="http://schemas.microsoft.com/VisualStudio/2011/storyboarding/control"/>
  </ds:schemaRefs>
</ds:datastoreItem>
</file>

<file path=customXml/itemProps103.xml><?xml version="1.0" encoding="utf-8"?>
<ds:datastoreItem xmlns:ds="http://schemas.openxmlformats.org/officeDocument/2006/customXml" ds:itemID="{B3A53E87-E000-46BD-A817-46AC84373859}">
  <ds:schemaRefs>
    <ds:schemaRef ds:uri="http://schemas.microsoft.com/VisualStudio/2011/storyboarding/control"/>
  </ds:schemaRefs>
</ds:datastoreItem>
</file>

<file path=customXml/itemProps104.xml><?xml version="1.0" encoding="utf-8"?>
<ds:datastoreItem xmlns:ds="http://schemas.openxmlformats.org/officeDocument/2006/customXml" ds:itemID="{B47B95DC-AC43-484C-A761-0FBEEBFA9ED5}">
  <ds:schemaRefs>
    <ds:schemaRef ds:uri="http://schemas.microsoft.com/VisualStudio/2011/storyboarding/control"/>
  </ds:schemaRefs>
</ds:datastoreItem>
</file>

<file path=customXml/itemProps105.xml><?xml version="1.0" encoding="utf-8"?>
<ds:datastoreItem xmlns:ds="http://schemas.openxmlformats.org/officeDocument/2006/customXml" ds:itemID="{A74FEFC5-391F-43F1-B110-356C1413A1A2}">
  <ds:schemaRefs>
    <ds:schemaRef ds:uri="http://schemas.microsoft.com/VisualStudio/2011/storyboarding/control"/>
  </ds:schemaRefs>
</ds:datastoreItem>
</file>

<file path=customXml/itemProps106.xml><?xml version="1.0" encoding="utf-8"?>
<ds:datastoreItem xmlns:ds="http://schemas.openxmlformats.org/officeDocument/2006/customXml" ds:itemID="{7C83D5BE-A2A0-4383-8420-98A10E70D832}">
  <ds:schemaRefs>
    <ds:schemaRef ds:uri="http://schemas.microsoft.com/VisualStudio/2011/storyboarding/control"/>
  </ds:schemaRefs>
</ds:datastoreItem>
</file>

<file path=customXml/itemProps107.xml><?xml version="1.0" encoding="utf-8"?>
<ds:datastoreItem xmlns:ds="http://schemas.openxmlformats.org/officeDocument/2006/customXml" ds:itemID="{6637B63B-F00F-4D5C-B0E6-66F00F9414C4}">
  <ds:schemaRefs>
    <ds:schemaRef ds:uri="http://schemas.microsoft.com/VisualStudio/2011/storyboarding/control"/>
  </ds:schemaRefs>
</ds:datastoreItem>
</file>

<file path=customXml/itemProps108.xml><?xml version="1.0" encoding="utf-8"?>
<ds:datastoreItem xmlns:ds="http://schemas.openxmlformats.org/officeDocument/2006/customXml" ds:itemID="{6046818B-6CA2-4290-914A-2F54131E3DD4}">
  <ds:schemaRefs>
    <ds:schemaRef ds:uri="http://schemas.microsoft.com/VisualStudio/2011/storyboarding/control"/>
  </ds:schemaRefs>
</ds:datastoreItem>
</file>

<file path=customXml/itemProps109.xml><?xml version="1.0" encoding="utf-8"?>
<ds:datastoreItem xmlns:ds="http://schemas.openxmlformats.org/officeDocument/2006/customXml" ds:itemID="{F8BE6CCD-D9F0-4BBA-B209-E205528C9493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A2ECD8AA-392C-4D7E-84D0-C9CBA641992F}">
  <ds:schemaRefs>
    <ds:schemaRef ds:uri="http://schemas.microsoft.com/VisualStudio/2011/storyboarding/control"/>
  </ds:schemaRefs>
</ds:datastoreItem>
</file>

<file path=customXml/itemProps110.xml><?xml version="1.0" encoding="utf-8"?>
<ds:datastoreItem xmlns:ds="http://schemas.openxmlformats.org/officeDocument/2006/customXml" ds:itemID="{D3032AE8-14A9-41E6-8BB9-4553C2FFF265}">
  <ds:schemaRefs>
    <ds:schemaRef ds:uri="http://schemas.microsoft.com/VisualStudio/2011/storyboarding/control"/>
  </ds:schemaRefs>
</ds:datastoreItem>
</file>

<file path=customXml/itemProps111.xml><?xml version="1.0" encoding="utf-8"?>
<ds:datastoreItem xmlns:ds="http://schemas.openxmlformats.org/officeDocument/2006/customXml" ds:itemID="{C6756239-DC55-439A-BFE9-B25C2588CA7D}">
  <ds:schemaRefs>
    <ds:schemaRef ds:uri="http://schemas.microsoft.com/VisualStudio/2011/storyboarding/control"/>
  </ds:schemaRefs>
</ds:datastoreItem>
</file>

<file path=customXml/itemProps112.xml><?xml version="1.0" encoding="utf-8"?>
<ds:datastoreItem xmlns:ds="http://schemas.openxmlformats.org/officeDocument/2006/customXml" ds:itemID="{84E4546C-2083-4B2A-9F7C-F638A071BA4C}">
  <ds:schemaRefs>
    <ds:schemaRef ds:uri="http://schemas.microsoft.com/VisualStudio/2011/storyboarding/control"/>
  </ds:schemaRefs>
</ds:datastoreItem>
</file>

<file path=customXml/itemProps113.xml><?xml version="1.0" encoding="utf-8"?>
<ds:datastoreItem xmlns:ds="http://schemas.openxmlformats.org/officeDocument/2006/customXml" ds:itemID="{E1DF7982-17B0-4DCF-86F3-858A1CE3F09A}">
  <ds:schemaRefs>
    <ds:schemaRef ds:uri="http://schemas.microsoft.com/VisualStudio/2011/storyboarding/control"/>
  </ds:schemaRefs>
</ds:datastoreItem>
</file>

<file path=customXml/itemProps114.xml><?xml version="1.0" encoding="utf-8"?>
<ds:datastoreItem xmlns:ds="http://schemas.openxmlformats.org/officeDocument/2006/customXml" ds:itemID="{BC63B9D6-6F55-4C8A-A412-29A2A76B3576}">
  <ds:schemaRefs>
    <ds:schemaRef ds:uri="http://schemas.microsoft.com/VisualStudio/2011/storyboarding/control"/>
  </ds:schemaRefs>
</ds:datastoreItem>
</file>

<file path=customXml/itemProps115.xml><?xml version="1.0" encoding="utf-8"?>
<ds:datastoreItem xmlns:ds="http://schemas.openxmlformats.org/officeDocument/2006/customXml" ds:itemID="{2D71B260-49DD-430A-993F-35BB818160D2}">
  <ds:schemaRefs>
    <ds:schemaRef ds:uri="http://schemas.microsoft.com/VisualStudio/2011/storyboarding/control"/>
  </ds:schemaRefs>
</ds:datastoreItem>
</file>

<file path=customXml/itemProps116.xml><?xml version="1.0" encoding="utf-8"?>
<ds:datastoreItem xmlns:ds="http://schemas.openxmlformats.org/officeDocument/2006/customXml" ds:itemID="{57FCCF58-B341-4170-BB3E-247FFB61C725}">
  <ds:schemaRefs>
    <ds:schemaRef ds:uri="http://schemas.microsoft.com/VisualStudio/2011/storyboarding/control"/>
  </ds:schemaRefs>
</ds:datastoreItem>
</file>

<file path=customXml/itemProps117.xml><?xml version="1.0" encoding="utf-8"?>
<ds:datastoreItem xmlns:ds="http://schemas.openxmlformats.org/officeDocument/2006/customXml" ds:itemID="{882303B6-EAA4-4044-933D-6728905C1637}">
  <ds:schemaRefs>
    <ds:schemaRef ds:uri="http://schemas.microsoft.com/VisualStudio/2011/storyboarding/control"/>
  </ds:schemaRefs>
</ds:datastoreItem>
</file>

<file path=customXml/itemProps118.xml><?xml version="1.0" encoding="utf-8"?>
<ds:datastoreItem xmlns:ds="http://schemas.openxmlformats.org/officeDocument/2006/customXml" ds:itemID="{76F2F460-8492-4BD5-9A1F-6248AE2245FA}">
  <ds:schemaRefs>
    <ds:schemaRef ds:uri="http://schemas.microsoft.com/VisualStudio/2011/storyboarding/control"/>
  </ds:schemaRefs>
</ds:datastoreItem>
</file>

<file path=customXml/itemProps119.xml><?xml version="1.0" encoding="utf-8"?>
<ds:datastoreItem xmlns:ds="http://schemas.openxmlformats.org/officeDocument/2006/customXml" ds:itemID="{675FF2C0-F2AC-4D8E-8710-DAAA40DFD530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C7363863-3467-4679-9CCC-8AB584DFC900}">
  <ds:schemaRefs>
    <ds:schemaRef ds:uri="http://schemas.microsoft.com/VisualStudio/2011/storyboarding/control"/>
  </ds:schemaRefs>
</ds:datastoreItem>
</file>

<file path=customXml/itemProps120.xml><?xml version="1.0" encoding="utf-8"?>
<ds:datastoreItem xmlns:ds="http://schemas.openxmlformats.org/officeDocument/2006/customXml" ds:itemID="{149C1C62-F6FF-40A0-9EAA-DD4629501386}">
  <ds:schemaRefs>
    <ds:schemaRef ds:uri="http://schemas.microsoft.com/VisualStudio/2011/storyboarding/control"/>
  </ds:schemaRefs>
</ds:datastoreItem>
</file>

<file path=customXml/itemProps121.xml><?xml version="1.0" encoding="utf-8"?>
<ds:datastoreItem xmlns:ds="http://schemas.openxmlformats.org/officeDocument/2006/customXml" ds:itemID="{7D239F43-2A20-4AE9-B837-A0319C96C33E}">
  <ds:schemaRefs>
    <ds:schemaRef ds:uri="http://schemas.microsoft.com/VisualStudio/2011/storyboarding/control"/>
  </ds:schemaRefs>
</ds:datastoreItem>
</file>

<file path=customXml/itemProps122.xml><?xml version="1.0" encoding="utf-8"?>
<ds:datastoreItem xmlns:ds="http://schemas.openxmlformats.org/officeDocument/2006/customXml" ds:itemID="{0B3C2E0D-3D9D-4AED-8C47-3F0B916866CB}">
  <ds:schemaRefs>
    <ds:schemaRef ds:uri="http://schemas.microsoft.com/VisualStudio/2011/storyboarding/control"/>
  </ds:schemaRefs>
</ds:datastoreItem>
</file>

<file path=customXml/itemProps123.xml><?xml version="1.0" encoding="utf-8"?>
<ds:datastoreItem xmlns:ds="http://schemas.openxmlformats.org/officeDocument/2006/customXml" ds:itemID="{0B2F666D-2B2A-43E2-959C-2DB3B1325702}">
  <ds:schemaRefs>
    <ds:schemaRef ds:uri="http://schemas.microsoft.com/VisualStudio/2011/storyboarding/control"/>
  </ds:schemaRefs>
</ds:datastoreItem>
</file>

<file path=customXml/itemProps124.xml><?xml version="1.0" encoding="utf-8"?>
<ds:datastoreItem xmlns:ds="http://schemas.openxmlformats.org/officeDocument/2006/customXml" ds:itemID="{A9447E46-E8A3-4435-A593-87C2843A481F}">
  <ds:schemaRefs>
    <ds:schemaRef ds:uri="http://schemas.microsoft.com/VisualStudio/2011/storyboarding/control"/>
  </ds:schemaRefs>
</ds:datastoreItem>
</file>

<file path=customXml/itemProps125.xml><?xml version="1.0" encoding="utf-8"?>
<ds:datastoreItem xmlns:ds="http://schemas.openxmlformats.org/officeDocument/2006/customXml" ds:itemID="{8376A45C-3B73-430A-AB07-14AE228ECB55}">
  <ds:schemaRefs>
    <ds:schemaRef ds:uri="http://schemas.microsoft.com/VisualStudio/2011/storyboarding/control"/>
  </ds:schemaRefs>
</ds:datastoreItem>
</file>

<file path=customXml/itemProps126.xml><?xml version="1.0" encoding="utf-8"?>
<ds:datastoreItem xmlns:ds="http://schemas.openxmlformats.org/officeDocument/2006/customXml" ds:itemID="{1D856603-D805-4109-BA9A-33C2425CE925}">
  <ds:schemaRefs>
    <ds:schemaRef ds:uri="http://schemas.microsoft.com/VisualStudio/2011/storyboarding/control"/>
  </ds:schemaRefs>
</ds:datastoreItem>
</file>

<file path=customXml/itemProps127.xml><?xml version="1.0" encoding="utf-8"?>
<ds:datastoreItem xmlns:ds="http://schemas.openxmlformats.org/officeDocument/2006/customXml" ds:itemID="{8901D492-23CF-46B5-ABE8-F03576AC9D8F}">
  <ds:schemaRefs>
    <ds:schemaRef ds:uri="http://schemas.microsoft.com/VisualStudio/2011/storyboarding/control"/>
  </ds:schemaRefs>
</ds:datastoreItem>
</file>

<file path=customXml/itemProps128.xml><?xml version="1.0" encoding="utf-8"?>
<ds:datastoreItem xmlns:ds="http://schemas.openxmlformats.org/officeDocument/2006/customXml" ds:itemID="{A19EFE3B-6918-4521-853B-2E33DC250101}">
  <ds:schemaRefs>
    <ds:schemaRef ds:uri="http://schemas.microsoft.com/VisualStudio/2011/storyboarding/control"/>
  </ds:schemaRefs>
</ds:datastoreItem>
</file>

<file path=customXml/itemProps129.xml><?xml version="1.0" encoding="utf-8"?>
<ds:datastoreItem xmlns:ds="http://schemas.openxmlformats.org/officeDocument/2006/customXml" ds:itemID="{A82D90EB-3C34-44C1-B86F-438E61CA516B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376FF77E-DF69-46A9-91D0-E5517F5F45AD}">
  <ds:schemaRefs>
    <ds:schemaRef ds:uri="http://schemas.microsoft.com/VisualStudio/2011/storyboarding/control"/>
  </ds:schemaRefs>
</ds:datastoreItem>
</file>

<file path=customXml/itemProps130.xml><?xml version="1.0" encoding="utf-8"?>
<ds:datastoreItem xmlns:ds="http://schemas.openxmlformats.org/officeDocument/2006/customXml" ds:itemID="{FE8BF005-8024-4433-9207-A75C707479E7}">
  <ds:schemaRefs>
    <ds:schemaRef ds:uri="http://schemas.microsoft.com/VisualStudio/2011/storyboarding/control"/>
  </ds:schemaRefs>
</ds:datastoreItem>
</file>

<file path=customXml/itemProps131.xml><?xml version="1.0" encoding="utf-8"?>
<ds:datastoreItem xmlns:ds="http://schemas.openxmlformats.org/officeDocument/2006/customXml" ds:itemID="{5B4418F7-145B-4009-AB04-3DCF68D0D86F}">
  <ds:schemaRefs>
    <ds:schemaRef ds:uri="http://schemas.microsoft.com/VisualStudio/2011/storyboarding/control"/>
  </ds:schemaRefs>
</ds:datastoreItem>
</file>

<file path=customXml/itemProps132.xml><?xml version="1.0" encoding="utf-8"?>
<ds:datastoreItem xmlns:ds="http://schemas.openxmlformats.org/officeDocument/2006/customXml" ds:itemID="{CBA8D7CE-DC52-4A34-8F9F-34778C4A6555}">
  <ds:schemaRefs>
    <ds:schemaRef ds:uri="http://schemas.microsoft.com/VisualStudio/2011/storyboarding/control"/>
  </ds:schemaRefs>
</ds:datastoreItem>
</file>

<file path=customXml/itemProps133.xml><?xml version="1.0" encoding="utf-8"?>
<ds:datastoreItem xmlns:ds="http://schemas.openxmlformats.org/officeDocument/2006/customXml" ds:itemID="{22700187-7123-4021-A489-BE38CD121CC1}">
  <ds:schemaRefs>
    <ds:schemaRef ds:uri="http://schemas.microsoft.com/VisualStudio/2011/storyboarding/control"/>
  </ds:schemaRefs>
</ds:datastoreItem>
</file>

<file path=customXml/itemProps134.xml><?xml version="1.0" encoding="utf-8"?>
<ds:datastoreItem xmlns:ds="http://schemas.openxmlformats.org/officeDocument/2006/customXml" ds:itemID="{EEB3514B-3EC5-4433-AA88-A1AA3409F977}">
  <ds:schemaRefs>
    <ds:schemaRef ds:uri="http://schemas.microsoft.com/VisualStudio/2011/storyboarding/control"/>
  </ds:schemaRefs>
</ds:datastoreItem>
</file>

<file path=customXml/itemProps135.xml><?xml version="1.0" encoding="utf-8"?>
<ds:datastoreItem xmlns:ds="http://schemas.openxmlformats.org/officeDocument/2006/customXml" ds:itemID="{EBDD38FA-0FD7-4833-B112-EBA4A86AFF20}">
  <ds:schemaRefs>
    <ds:schemaRef ds:uri="http://schemas.microsoft.com/VisualStudio/2011/storyboarding/control"/>
  </ds:schemaRefs>
</ds:datastoreItem>
</file>

<file path=customXml/itemProps136.xml><?xml version="1.0" encoding="utf-8"?>
<ds:datastoreItem xmlns:ds="http://schemas.openxmlformats.org/officeDocument/2006/customXml" ds:itemID="{5A6F5145-09F5-421E-ABA8-035D9DF59D73}">
  <ds:schemaRefs>
    <ds:schemaRef ds:uri="http://schemas.microsoft.com/VisualStudio/2011/storyboarding/control/v1.0"/>
  </ds:schemaRefs>
</ds:datastoreItem>
</file>

<file path=customXml/itemProps137.xml><?xml version="1.0" encoding="utf-8"?>
<ds:datastoreItem xmlns:ds="http://schemas.openxmlformats.org/officeDocument/2006/customXml" ds:itemID="{22DBAD0E-894B-4752-9A30-7A555DA0D960}">
  <ds:schemaRefs>
    <ds:schemaRef ds:uri="http://schemas.microsoft.com/VisualStudio/2011/storyboarding/control"/>
  </ds:schemaRefs>
</ds:datastoreItem>
</file>

<file path=customXml/itemProps138.xml><?xml version="1.0" encoding="utf-8"?>
<ds:datastoreItem xmlns:ds="http://schemas.openxmlformats.org/officeDocument/2006/customXml" ds:itemID="{6EF0651C-8EC2-43DE-94A5-5E4947506CD0}">
  <ds:schemaRefs>
    <ds:schemaRef ds:uri="http://schemas.microsoft.com/VisualStudio/2011/storyboarding/control"/>
  </ds:schemaRefs>
</ds:datastoreItem>
</file>

<file path=customXml/itemProps139.xml><?xml version="1.0" encoding="utf-8"?>
<ds:datastoreItem xmlns:ds="http://schemas.openxmlformats.org/officeDocument/2006/customXml" ds:itemID="{ACA963A9-6C55-48C0-9479-CCDE06B82D74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E28DF6B1-B6D7-4EC1-8A77-7467F9CF607C}">
  <ds:schemaRefs>
    <ds:schemaRef ds:uri="http://schemas.microsoft.com/VisualStudio/2011/storyboarding/control"/>
  </ds:schemaRefs>
</ds:datastoreItem>
</file>

<file path=customXml/itemProps140.xml><?xml version="1.0" encoding="utf-8"?>
<ds:datastoreItem xmlns:ds="http://schemas.openxmlformats.org/officeDocument/2006/customXml" ds:itemID="{9D7297C6-D533-4865-B7D9-1E09ADDC89F8}">
  <ds:schemaRefs>
    <ds:schemaRef ds:uri="http://schemas.microsoft.com/VisualStudio/2011/storyboarding/control"/>
  </ds:schemaRefs>
</ds:datastoreItem>
</file>

<file path=customXml/itemProps141.xml><?xml version="1.0" encoding="utf-8"?>
<ds:datastoreItem xmlns:ds="http://schemas.openxmlformats.org/officeDocument/2006/customXml" ds:itemID="{818C633C-1671-47F3-A3A3-258487D73555}">
  <ds:schemaRefs>
    <ds:schemaRef ds:uri="http://schemas.microsoft.com/VisualStudio/2011/storyboarding/control"/>
  </ds:schemaRefs>
</ds:datastoreItem>
</file>

<file path=customXml/itemProps142.xml><?xml version="1.0" encoding="utf-8"?>
<ds:datastoreItem xmlns:ds="http://schemas.openxmlformats.org/officeDocument/2006/customXml" ds:itemID="{15DC88AE-CC27-49C9-9477-D41A3CFA0ED2}">
  <ds:schemaRefs>
    <ds:schemaRef ds:uri="http://schemas.microsoft.com/VisualStudio/2011/storyboarding/control"/>
  </ds:schemaRefs>
</ds:datastoreItem>
</file>

<file path=customXml/itemProps143.xml><?xml version="1.0" encoding="utf-8"?>
<ds:datastoreItem xmlns:ds="http://schemas.openxmlformats.org/officeDocument/2006/customXml" ds:itemID="{325B2AD5-59CB-4728-BE31-51CC664F01D2}">
  <ds:schemaRefs>
    <ds:schemaRef ds:uri="http://schemas.microsoft.com/VisualStudio/2011/storyboarding/control"/>
  </ds:schemaRefs>
</ds:datastoreItem>
</file>

<file path=customXml/itemProps144.xml><?xml version="1.0" encoding="utf-8"?>
<ds:datastoreItem xmlns:ds="http://schemas.openxmlformats.org/officeDocument/2006/customXml" ds:itemID="{35AA0B83-A31A-4101-AB12-244761857241}">
  <ds:schemaRefs>
    <ds:schemaRef ds:uri="http://schemas.microsoft.com/VisualStudio/2011/storyboarding/control"/>
  </ds:schemaRefs>
</ds:datastoreItem>
</file>

<file path=customXml/itemProps145.xml><?xml version="1.0" encoding="utf-8"?>
<ds:datastoreItem xmlns:ds="http://schemas.openxmlformats.org/officeDocument/2006/customXml" ds:itemID="{5C3A1E62-1EBE-481C-9977-8C02BE0A1FB5}">
  <ds:schemaRefs>
    <ds:schemaRef ds:uri="http://schemas.microsoft.com/VisualStudio/2011/storyboarding/control"/>
  </ds:schemaRefs>
</ds:datastoreItem>
</file>

<file path=customXml/itemProps146.xml><?xml version="1.0" encoding="utf-8"?>
<ds:datastoreItem xmlns:ds="http://schemas.openxmlformats.org/officeDocument/2006/customXml" ds:itemID="{776E051C-F1D4-4586-B8D4-4D3DD16E89B2}">
  <ds:schemaRefs>
    <ds:schemaRef ds:uri="http://schemas.microsoft.com/VisualStudio/2011/storyboarding/control"/>
  </ds:schemaRefs>
</ds:datastoreItem>
</file>

<file path=customXml/itemProps147.xml><?xml version="1.0" encoding="utf-8"?>
<ds:datastoreItem xmlns:ds="http://schemas.openxmlformats.org/officeDocument/2006/customXml" ds:itemID="{A58A45CC-2551-4CCA-AB5F-BDCD2E07E804}">
  <ds:schemaRefs>
    <ds:schemaRef ds:uri="http://schemas.microsoft.com/VisualStudio/2011/storyboarding/control"/>
  </ds:schemaRefs>
</ds:datastoreItem>
</file>

<file path=customXml/itemProps148.xml><?xml version="1.0" encoding="utf-8"?>
<ds:datastoreItem xmlns:ds="http://schemas.openxmlformats.org/officeDocument/2006/customXml" ds:itemID="{0DA4C818-3CEB-4197-B6C3-8C17130CEBA9}">
  <ds:schemaRefs>
    <ds:schemaRef ds:uri="http://schemas.microsoft.com/VisualStudio/2011/storyboarding/control"/>
  </ds:schemaRefs>
</ds:datastoreItem>
</file>

<file path=customXml/itemProps149.xml><?xml version="1.0" encoding="utf-8"?>
<ds:datastoreItem xmlns:ds="http://schemas.openxmlformats.org/officeDocument/2006/customXml" ds:itemID="{F962B092-D079-42D5-A4C2-64AAE6B9DA27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DE7BE20B-BA3B-4BBB-A0E8-B6D05392D5B9}">
  <ds:schemaRefs>
    <ds:schemaRef ds:uri="http://schemas.microsoft.com/VisualStudio/2011/storyboarding/control"/>
  </ds:schemaRefs>
</ds:datastoreItem>
</file>

<file path=customXml/itemProps150.xml><?xml version="1.0" encoding="utf-8"?>
<ds:datastoreItem xmlns:ds="http://schemas.openxmlformats.org/officeDocument/2006/customXml" ds:itemID="{76EF0D77-C994-4232-9406-B3D450F81857}">
  <ds:schemaRefs>
    <ds:schemaRef ds:uri="http://schemas.microsoft.com/VisualStudio/2011/storyboarding/control"/>
  </ds:schemaRefs>
</ds:datastoreItem>
</file>

<file path=customXml/itemProps151.xml><?xml version="1.0" encoding="utf-8"?>
<ds:datastoreItem xmlns:ds="http://schemas.openxmlformats.org/officeDocument/2006/customXml" ds:itemID="{7CB44BFE-3D2E-476A-9B2D-7B3F984EB901}">
  <ds:schemaRefs>
    <ds:schemaRef ds:uri="http://schemas.microsoft.com/VisualStudio/2011/storyboarding/control"/>
  </ds:schemaRefs>
</ds:datastoreItem>
</file>

<file path=customXml/itemProps152.xml><?xml version="1.0" encoding="utf-8"?>
<ds:datastoreItem xmlns:ds="http://schemas.openxmlformats.org/officeDocument/2006/customXml" ds:itemID="{D50457E7-DFF9-4D7A-BE8B-36F8F0DF6BED}">
  <ds:schemaRefs>
    <ds:schemaRef ds:uri="http://schemas.microsoft.com/VisualStudio/2011/storyboarding/control"/>
  </ds:schemaRefs>
</ds:datastoreItem>
</file>

<file path=customXml/itemProps153.xml><?xml version="1.0" encoding="utf-8"?>
<ds:datastoreItem xmlns:ds="http://schemas.openxmlformats.org/officeDocument/2006/customXml" ds:itemID="{C64F5484-DEFB-40FC-A2D2-57573C3C136C}">
  <ds:schemaRefs>
    <ds:schemaRef ds:uri="http://schemas.microsoft.com/VisualStudio/2011/storyboarding/control"/>
  </ds:schemaRefs>
</ds:datastoreItem>
</file>

<file path=customXml/itemProps154.xml><?xml version="1.0" encoding="utf-8"?>
<ds:datastoreItem xmlns:ds="http://schemas.openxmlformats.org/officeDocument/2006/customXml" ds:itemID="{C5F8D14A-8D7B-48F4-A193-ADAFD2307D40}">
  <ds:schemaRefs>
    <ds:schemaRef ds:uri="http://schemas.microsoft.com/VisualStudio/2011/storyboarding/control"/>
  </ds:schemaRefs>
</ds:datastoreItem>
</file>

<file path=customXml/itemProps155.xml><?xml version="1.0" encoding="utf-8"?>
<ds:datastoreItem xmlns:ds="http://schemas.openxmlformats.org/officeDocument/2006/customXml" ds:itemID="{2A65BDD7-9460-43F9-ACFB-2CA4388F8C45}">
  <ds:schemaRefs>
    <ds:schemaRef ds:uri="http://schemas.microsoft.com/VisualStudio/2011/storyboarding/control"/>
  </ds:schemaRefs>
</ds:datastoreItem>
</file>

<file path=customXml/itemProps156.xml><?xml version="1.0" encoding="utf-8"?>
<ds:datastoreItem xmlns:ds="http://schemas.openxmlformats.org/officeDocument/2006/customXml" ds:itemID="{8FC60704-2C6B-4C31-A343-713D83D7BFE2}">
  <ds:schemaRefs>
    <ds:schemaRef ds:uri="http://schemas.microsoft.com/VisualStudio/2011/storyboarding/control"/>
  </ds:schemaRefs>
</ds:datastoreItem>
</file>

<file path=customXml/itemProps157.xml><?xml version="1.0" encoding="utf-8"?>
<ds:datastoreItem xmlns:ds="http://schemas.openxmlformats.org/officeDocument/2006/customXml" ds:itemID="{ADFEA560-9771-4E64-B87A-378310ADF25C}">
  <ds:schemaRefs>
    <ds:schemaRef ds:uri="http://schemas.microsoft.com/VisualStudio/2011/storyboarding/control"/>
  </ds:schemaRefs>
</ds:datastoreItem>
</file>

<file path=customXml/itemProps158.xml><?xml version="1.0" encoding="utf-8"?>
<ds:datastoreItem xmlns:ds="http://schemas.openxmlformats.org/officeDocument/2006/customXml" ds:itemID="{DAEE5EC7-5F0A-41C6-9443-151006B2EEEC}">
  <ds:schemaRefs>
    <ds:schemaRef ds:uri="http://schemas.microsoft.com/VisualStudio/2011/storyboarding/control"/>
  </ds:schemaRefs>
</ds:datastoreItem>
</file>

<file path=customXml/itemProps159.xml><?xml version="1.0" encoding="utf-8"?>
<ds:datastoreItem xmlns:ds="http://schemas.openxmlformats.org/officeDocument/2006/customXml" ds:itemID="{BBD9318B-B85F-4AEC-9AB1-B4F0B12AEE8C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6BADE8AB-713B-4F8B-9C2A-A3D15A643533}">
  <ds:schemaRefs>
    <ds:schemaRef ds:uri="http://schemas.microsoft.com/VisualStudio/2011/storyboarding/control/v1.0"/>
  </ds:schemaRefs>
</ds:datastoreItem>
</file>

<file path=customXml/itemProps160.xml><?xml version="1.0" encoding="utf-8"?>
<ds:datastoreItem xmlns:ds="http://schemas.openxmlformats.org/officeDocument/2006/customXml" ds:itemID="{B4303C2A-55DA-405A-917A-00FA49986C99}">
  <ds:schemaRefs>
    <ds:schemaRef ds:uri="http://schemas.microsoft.com/VisualStudio/2011/storyboarding/control"/>
  </ds:schemaRefs>
</ds:datastoreItem>
</file>

<file path=customXml/itemProps161.xml><?xml version="1.0" encoding="utf-8"?>
<ds:datastoreItem xmlns:ds="http://schemas.openxmlformats.org/officeDocument/2006/customXml" ds:itemID="{7160A500-E006-445D-A596-AAABD8913DB2}">
  <ds:schemaRefs>
    <ds:schemaRef ds:uri="http://schemas.microsoft.com/VisualStudio/2011/storyboarding/control"/>
  </ds:schemaRefs>
</ds:datastoreItem>
</file>

<file path=customXml/itemProps162.xml><?xml version="1.0" encoding="utf-8"?>
<ds:datastoreItem xmlns:ds="http://schemas.openxmlformats.org/officeDocument/2006/customXml" ds:itemID="{E83CE332-ECC5-4BAC-A734-C260BE747A0D}">
  <ds:schemaRefs>
    <ds:schemaRef ds:uri="http://schemas.microsoft.com/VisualStudio/2011/storyboarding/control/v1.0"/>
  </ds:schemaRefs>
</ds:datastoreItem>
</file>

<file path=customXml/itemProps163.xml><?xml version="1.0" encoding="utf-8"?>
<ds:datastoreItem xmlns:ds="http://schemas.openxmlformats.org/officeDocument/2006/customXml" ds:itemID="{342F7389-78F9-4BB9-9E59-3BF3C2F863D7}">
  <ds:schemaRefs>
    <ds:schemaRef ds:uri="http://schemas.microsoft.com/VisualStudio/2011/storyboarding/control"/>
  </ds:schemaRefs>
</ds:datastoreItem>
</file>

<file path=customXml/itemProps164.xml><?xml version="1.0" encoding="utf-8"?>
<ds:datastoreItem xmlns:ds="http://schemas.openxmlformats.org/officeDocument/2006/customXml" ds:itemID="{F8490189-91BA-45D0-94F0-BB382792D353}">
  <ds:schemaRefs>
    <ds:schemaRef ds:uri="http://schemas.microsoft.com/VisualStudio/2011/storyboarding/control"/>
  </ds:schemaRefs>
</ds:datastoreItem>
</file>

<file path=customXml/itemProps165.xml><?xml version="1.0" encoding="utf-8"?>
<ds:datastoreItem xmlns:ds="http://schemas.openxmlformats.org/officeDocument/2006/customXml" ds:itemID="{AEE8C750-2008-414E-AE07-B861C741F462}">
  <ds:schemaRefs>
    <ds:schemaRef ds:uri="http://schemas.microsoft.com/VisualStudio/2011/storyboarding/control"/>
  </ds:schemaRefs>
</ds:datastoreItem>
</file>

<file path=customXml/itemProps166.xml><?xml version="1.0" encoding="utf-8"?>
<ds:datastoreItem xmlns:ds="http://schemas.openxmlformats.org/officeDocument/2006/customXml" ds:itemID="{227E5C53-C01D-4E70-A6B9-862CEA9643DB}">
  <ds:schemaRefs>
    <ds:schemaRef ds:uri="http://schemas.microsoft.com/VisualStudio/2011/storyboarding/control"/>
  </ds:schemaRefs>
</ds:datastoreItem>
</file>

<file path=customXml/itemProps167.xml><?xml version="1.0" encoding="utf-8"?>
<ds:datastoreItem xmlns:ds="http://schemas.openxmlformats.org/officeDocument/2006/customXml" ds:itemID="{6F8D6C69-E6CE-45EC-A6A8-15241783A401}">
  <ds:schemaRefs>
    <ds:schemaRef ds:uri="http://schemas.microsoft.com/VisualStudio/2011/storyboarding/control"/>
  </ds:schemaRefs>
</ds:datastoreItem>
</file>

<file path=customXml/itemProps168.xml><?xml version="1.0" encoding="utf-8"?>
<ds:datastoreItem xmlns:ds="http://schemas.openxmlformats.org/officeDocument/2006/customXml" ds:itemID="{21D278F7-D893-4248-BD8E-0437C4FAF0CE}">
  <ds:schemaRefs>
    <ds:schemaRef ds:uri="http://schemas.microsoft.com/VisualStudio/2011/storyboarding/control"/>
  </ds:schemaRefs>
</ds:datastoreItem>
</file>

<file path=customXml/itemProps169.xml><?xml version="1.0" encoding="utf-8"?>
<ds:datastoreItem xmlns:ds="http://schemas.openxmlformats.org/officeDocument/2006/customXml" ds:itemID="{F9BBEAAF-7A86-4BD4-A401-949C76985DE0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A6B6EDE8-5806-427F-9BDE-96C1DBFBDE8C}">
  <ds:schemaRefs>
    <ds:schemaRef ds:uri="http://schemas.microsoft.com/VisualStudio/2011/storyboarding/control"/>
  </ds:schemaRefs>
</ds:datastoreItem>
</file>

<file path=customXml/itemProps170.xml><?xml version="1.0" encoding="utf-8"?>
<ds:datastoreItem xmlns:ds="http://schemas.openxmlformats.org/officeDocument/2006/customXml" ds:itemID="{8796EADF-4307-4913-96C0-870FB6AE107C}">
  <ds:schemaRefs>
    <ds:schemaRef ds:uri="http://schemas.microsoft.com/VisualStudio/2011/storyboarding/control"/>
  </ds:schemaRefs>
</ds:datastoreItem>
</file>

<file path=customXml/itemProps171.xml><?xml version="1.0" encoding="utf-8"?>
<ds:datastoreItem xmlns:ds="http://schemas.openxmlformats.org/officeDocument/2006/customXml" ds:itemID="{B5BC889F-AC93-4EC4-AE7E-06183CEE14C2}">
  <ds:schemaRefs>
    <ds:schemaRef ds:uri="http://schemas.microsoft.com/VisualStudio/2011/storyboarding/control"/>
  </ds:schemaRefs>
</ds:datastoreItem>
</file>

<file path=customXml/itemProps172.xml><?xml version="1.0" encoding="utf-8"?>
<ds:datastoreItem xmlns:ds="http://schemas.openxmlformats.org/officeDocument/2006/customXml" ds:itemID="{CF0E8607-1351-4446-AB0B-6E593A307F86}">
  <ds:schemaRefs>
    <ds:schemaRef ds:uri="http://schemas.microsoft.com/VisualStudio/2011/storyboarding/control"/>
  </ds:schemaRefs>
</ds:datastoreItem>
</file>

<file path=customXml/itemProps173.xml><?xml version="1.0" encoding="utf-8"?>
<ds:datastoreItem xmlns:ds="http://schemas.openxmlformats.org/officeDocument/2006/customXml" ds:itemID="{2F489DD9-AD1B-4052-8CC6-0A4C9B1B07E4}">
  <ds:schemaRefs>
    <ds:schemaRef ds:uri="http://schemas.microsoft.com/VisualStudio/2011/storyboarding/control"/>
  </ds:schemaRefs>
</ds:datastoreItem>
</file>

<file path=customXml/itemProps174.xml><?xml version="1.0" encoding="utf-8"?>
<ds:datastoreItem xmlns:ds="http://schemas.openxmlformats.org/officeDocument/2006/customXml" ds:itemID="{87FE856C-A677-433F-8283-C0F1B55807F0}">
  <ds:schemaRefs>
    <ds:schemaRef ds:uri="http://schemas.microsoft.com/VisualStudio/2011/storyboarding/control"/>
  </ds:schemaRefs>
</ds:datastoreItem>
</file>

<file path=customXml/itemProps175.xml><?xml version="1.0" encoding="utf-8"?>
<ds:datastoreItem xmlns:ds="http://schemas.openxmlformats.org/officeDocument/2006/customXml" ds:itemID="{0D4DAEC8-7379-421E-B3E8-FF083F2516E4}">
  <ds:schemaRefs>
    <ds:schemaRef ds:uri="http://schemas.microsoft.com/VisualStudio/2011/storyboarding/control"/>
  </ds:schemaRefs>
</ds:datastoreItem>
</file>

<file path=customXml/itemProps176.xml><?xml version="1.0" encoding="utf-8"?>
<ds:datastoreItem xmlns:ds="http://schemas.openxmlformats.org/officeDocument/2006/customXml" ds:itemID="{6CA1E503-3BE5-48F9-8903-1F5A0E5B53FA}">
  <ds:schemaRefs>
    <ds:schemaRef ds:uri="http://schemas.microsoft.com/VisualStudio/2011/storyboarding/control/v1.0"/>
  </ds:schemaRefs>
</ds:datastoreItem>
</file>

<file path=customXml/itemProps177.xml><?xml version="1.0" encoding="utf-8"?>
<ds:datastoreItem xmlns:ds="http://schemas.openxmlformats.org/officeDocument/2006/customXml" ds:itemID="{A20CCF91-9787-422A-AEBB-C4729D818C00}">
  <ds:schemaRefs>
    <ds:schemaRef ds:uri="http://schemas.microsoft.com/VisualStudio/2011/storyboarding/control"/>
  </ds:schemaRefs>
</ds:datastoreItem>
</file>

<file path=customXml/itemProps178.xml><?xml version="1.0" encoding="utf-8"?>
<ds:datastoreItem xmlns:ds="http://schemas.openxmlformats.org/officeDocument/2006/customXml" ds:itemID="{B741EDA9-ECBA-4EFB-8794-F31289286701}">
  <ds:schemaRefs>
    <ds:schemaRef ds:uri="http://schemas.microsoft.com/VisualStudio/2011/storyboarding/control"/>
  </ds:schemaRefs>
</ds:datastoreItem>
</file>

<file path=customXml/itemProps179.xml><?xml version="1.0" encoding="utf-8"?>
<ds:datastoreItem xmlns:ds="http://schemas.openxmlformats.org/officeDocument/2006/customXml" ds:itemID="{3B3F62E6-8E8F-458F-B5C2-C045ACB27070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7C3BE432-2F0C-4621-9C18-1AA9C94E93F0}">
  <ds:schemaRefs>
    <ds:schemaRef ds:uri="http://schemas.microsoft.com/VisualStudio/2011/storyboarding/control"/>
  </ds:schemaRefs>
</ds:datastoreItem>
</file>

<file path=customXml/itemProps180.xml><?xml version="1.0" encoding="utf-8"?>
<ds:datastoreItem xmlns:ds="http://schemas.openxmlformats.org/officeDocument/2006/customXml" ds:itemID="{0D5F92E6-DE06-418C-9FE4-3647231BB210}">
  <ds:schemaRefs>
    <ds:schemaRef ds:uri="http://schemas.microsoft.com/VisualStudio/2011/storyboarding/control"/>
  </ds:schemaRefs>
</ds:datastoreItem>
</file>

<file path=customXml/itemProps181.xml><?xml version="1.0" encoding="utf-8"?>
<ds:datastoreItem xmlns:ds="http://schemas.openxmlformats.org/officeDocument/2006/customXml" ds:itemID="{2F529055-692B-4E24-85D9-83A97115B7BA}">
  <ds:schemaRefs>
    <ds:schemaRef ds:uri="http://schemas.microsoft.com/VisualStudio/2011/storyboarding/control"/>
  </ds:schemaRefs>
</ds:datastoreItem>
</file>

<file path=customXml/itemProps182.xml><?xml version="1.0" encoding="utf-8"?>
<ds:datastoreItem xmlns:ds="http://schemas.openxmlformats.org/officeDocument/2006/customXml" ds:itemID="{696C022F-B752-4700-BF38-25FE5596B450}">
  <ds:schemaRefs>
    <ds:schemaRef ds:uri="http://schemas.microsoft.com/VisualStudio/2011/storyboarding/control"/>
  </ds:schemaRefs>
</ds:datastoreItem>
</file>

<file path=customXml/itemProps183.xml><?xml version="1.0" encoding="utf-8"?>
<ds:datastoreItem xmlns:ds="http://schemas.openxmlformats.org/officeDocument/2006/customXml" ds:itemID="{085C3AC6-9E4C-40F6-8916-5F9A5C307AEC}">
  <ds:schemaRefs>
    <ds:schemaRef ds:uri="http://schemas.microsoft.com/VisualStudio/2011/storyboarding/control"/>
  </ds:schemaRefs>
</ds:datastoreItem>
</file>

<file path=customXml/itemProps184.xml><?xml version="1.0" encoding="utf-8"?>
<ds:datastoreItem xmlns:ds="http://schemas.openxmlformats.org/officeDocument/2006/customXml" ds:itemID="{0DD704E8-BEC8-4268-9231-4322B6695F1A}">
  <ds:schemaRefs>
    <ds:schemaRef ds:uri="http://schemas.microsoft.com/VisualStudio/2011/storyboarding/control"/>
  </ds:schemaRefs>
</ds:datastoreItem>
</file>

<file path=customXml/itemProps185.xml><?xml version="1.0" encoding="utf-8"?>
<ds:datastoreItem xmlns:ds="http://schemas.openxmlformats.org/officeDocument/2006/customXml" ds:itemID="{9D0822B0-7D97-4C0A-BB87-1903F1F0C707}">
  <ds:schemaRefs>
    <ds:schemaRef ds:uri="http://schemas.microsoft.com/VisualStudio/2011/storyboarding/control"/>
  </ds:schemaRefs>
</ds:datastoreItem>
</file>

<file path=customXml/itemProps186.xml><?xml version="1.0" encoding="utf-8"?>
<ds:datastoreItem xmlns:ds="http://schemas.openxmlformats.org/officeDocument/2006/customXml" ds:itemID="{EF5993AA-B6E1-43B2-A14C-C03F8FF453F4}">
  <ds:schemaRefs>
    <ds:schemaRef ds:uri="http://schemas.microsoft.com/VisualStudio/2011/storyboarding/control"/>
  </ds:schemaRefs>
</ds:datastoreItem>
</file>

<file path=customXml/itemProps187.xml><?xml version="1.0" encoding="utf-8"?>
<ds:datastoreItem xmlns:ds="http://schemas.openxmlformats.org/officeDocument/2006/customXml" ds:itemID="{AEFC7D16-4CCA-455B-8156-0DAF1CA76CDB}">
  <ds:schemaRefs>
    <ds:schemaRef ds:uri="http://schemas.microsoft.com/VisualStudio/2011/storyboarding/control"/>
  </ds:schemaRefs>
</ds:datastoreItem>
</file>

<file path=customXml/itemProps188.xml><?xml version="1.0" encoding="utf-8"?>
<ds:datastoreItem xmlns:ds="http://schemas.openxmlformats.org/officeDocument/2006/customXml" ds:itemID="{62297194-F276-4C35-9AA2-BFDF1B032F77}">
  <ds:schemaRefs>
    <ds:schemaRef ds:uri="http://schemas.microsoft.com/VisualStudio/2011/storyboarding/control"/>
  </ds:schemaRefs>
</ds:datastoreItem>
</file>

<file path=customXml/itemProps189.xml><?xml version="1.0" encoding="utf-8"?>
<ds:datastoreItem xmlns:ds="http://schemas.openxmlformats.org/officeDocument/2006/customXml" ds:itemID="{A3B2FB12-5C62-4257-BF35-B94BE9EFFF65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6501C259-FB49-48E6-8AC8-700AB9AB66FA}">
  <ds:schemaRefs>
    <ds:schemaRef ds:uri="http://schemas.microsoft.com/VisualStudio/2011/storyboarding/control"/>
  </ds:schemaRefs>
</ds:datastoreItem>
</file>

<file path=customXml/itemProps190.xml><?xml version="1.0" encoding="utf-8"?>
<ds:datastoreItem xmlns:ds="http://schemas.openxmlformats.org/officeDocument/2006/customXml" ds:itemID="{73864636-A070-47B7-AF97-3E5ED89E949A}">
  <ds:schemaRefs>
    <ds:schemaRef ds:uri="http://schemas.microsoft.com/VisualStudio/2011/storyboarding/control"/>
  </ds:schemaRefs>
</ds:datastoreItem>
</file>

<file path=customXml/itemProps191.xml><?xml version="1.0" encoding="utf-8"?>
<ds:datastoreItem xmlns:ds="http://schemas.openxmlformats.org/officeDocument/2006/customXml" ds:itemID="{3803A0F9-8900-4D91-9E3D-AF7E6E0EDE3D}">
  <ds:schemaRefs>
    <ds:schemaRef ds:uri="http://schemas.microsoft.com/VisualStudio/2011/storyboarding/control"/>
  </ds:schemaRefs>
</ds:datastoreItem>
</file>

<file path=customXml/itemProps192.xml><?xml version="1.0" encoding="utf-8"?>
<ds:datastoreItem xmlns:ds="http://schemas.openxmlformats.org/officeDocument/2006/customXml" ds:itemID="{0A5F9680-A5C0-405B-A22D-7DDB8A04CCBE}">
  <ds:schemaRefs>
    <ds:schemaRef ds:uri="http://schemas.microsoft.com/VisualStudio/2011/storyboarding/control"/>
  </ds:schemaRefs>
</ds:datastoreItem>
</file>

<file path=customXml/itemProps193.xml><?xml version="1.0" encoding="utf-8"?>
<ds:datastoreItem xmlns:ds="http://schemas.openxmlformats.org/officeDocument/2006/customXml" ds:itemID="{5846C04E-8CBF-41A6-A621-E86590E4889D}">
  <ds:schemaRefs>
    <ds:schemaRef ds:uri="http://schemas.microsoft.com/VisualStudio/2011/storyboarding/control"/>
  </ds:schemaRefs>
</ds:datastoreItem>
</file>

<file path=customXml/itemProps194.xml><?xml version="1.0" encoding="utf-8"?>
<ds:datastoreItem xmlns:ds="http://schemas.openxmlformats.org/officeDocument/2006/customXml" ds:itemID="{FCB65A74-8A09-4410-A298-9C422FA39EFD}">
  <ds:schemaRefs>
    <ds:schemaRef ds:uri="http://schemas.microsoft.com/VisualStudio/2011/storyboarding/control"/>
  </ds:schemaRefs>
</ds:datastoreItem>
</file>

<file path=customXml/itemProps195.xml><?xml version="1.0" encoding="utf-8"?>
<ds:datastoreItem xmlns:ds="http://schemas.openxmlformats.org/officeDocument/2006/customXml" ds:itemID="{59FD14A8-2746-4BDD-927E-E084B57AAB6B}">
  <ds:schemaRefs>
    <ds:schemaRef ds:uri="http://schemas.microsoft.com/VisualStudio/2011/storyboarding/control"/>
  </ds:schemaRefs>
</ds:datastoreItem>
</file>

<file path=customXml/itemProps196.xml><?xml version="1.0" encoding="utf-8"?>
<ds:datastoreItem xmlns:ds="http://schemas.openxmlformats.org/officeDocument/2006/customXml" ds:itemID="{9DF116CD-FFC2-4682-B3B1-BF9964909D96}">
  <ds:schemaRefs>
    <ds:schemaRef ds:uri="http://schemas.microsoft.com/VisualStudio/2011/storyboarding/control"/>
  </ds:schemaRefs>
</ds:datastoreItem>
</file>

<file path=customXml/itemProps197.xml><?xml version="1.0" encoding="utf-8"?>
<ds:datastoreItem xmlns:ds="http://schemas.openxmlformats.org/officeDocument/2006/customXml" ds:itemID="{EF85A645-49BE-4C1B-BEE6-13BA95ED0550}">
  <ds:schemaRefs>
    <ds:schemaRef ds:uri="http://schemas.microsoft.com/VisualStudio/2011/storyboarding/control"/>
  </ds:schemaRefs>
</ds:datastoreItem>
</file>

<file path=customXml/itemProps198.xml><?xml version="1.0" encoding="utf-8"?>
<ds:datastoreItem xmlns:ds="http://schemas.openxmlformats.org/officeDocument/2006/customXml" ds:itemID="{6AFC3664-5B5F-4939-98B0-17016C109F92}">
  <ds:schemaRefs>
    <ds:schemaRef ds:uri="http://schemas.microsoft.com/VisualStudio/2011/storyboarding/control"/>
  </ds:schemaRefs>
</ds:datastoreItem>
</file>

<file path=customXml/itemProps199.xml><?xml version="1.0" encoding="utf-8"?>
<ds:datastoreItem xmlns:ds="http://schemas.openxmlformats.org/officeDocument/2006/customXml" ds:itemID="{760E08A3-D9B8-4D09-AA7A-08774FE30500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0141509-58C8-4C99-809E-1F9825967D64}">
  <ds:schemaRefs>
    <ds:schemaRef ds:uri="http://schemas.microsoft.com/VisualStudio/2011/storyboarding/control/v1.0"/>
  </ds:schemaRefs>
</ds:datastoreItem>
</file>

<file path=customXml/itemProps20.xml><?xml version="1.0" encoding="utf-8"?>
<ds:datastoreItem xmlns:ds="http://schemas.openxmlformats.org/officeDocument/2006/customXml" ds:itemID="{2222965E-0B6A-40B7-846D-DE29D831915F}">
  <ds:schemaRefs>
    <ds:schemaRef ds:uri="http://schemas.microsoft.com/VisualStudio/2011/storyboarding/control"/>
  </ds:schemaRefs>
</ds:datastoreItem>
</file>

<file path=customXml/itemProps200.xml><?xml version="1.0" encoding="utf-8"?>
<ds:datastoreItem xmlns:ds="http://schemas.openxmlformats.org/officeDocument/2006/customXml" ds:itemID="{C268E1AC-77C0-4944-8B1C-0BA9F7D46CA9}">
  <ds:schemaRefs>
    <ds:schemaRef ds:uri="http://schemas.microsoft.com/VisualStudio/2011/storyboarding/control"/>
  </ds:schemaRefs>
</ds:datastoreItem>
</file>

<file path=customXml/itemProps201.xml><?xml version="1.0" encoding="utf-8"?>
<ds:datastoreItem xmlns:ds="http://schemas.openxmlformats.org/officeDocument/2006/customXml" ds:itemID="{628EAB25-F23C-4A91-8FC2-DD3A0798056D}">
  <ds:schemaRefs>
    <ds:schemaRef ds:uri="http://schemas.microsoft.com/VisualStudio/2011/storyboarding/control"/>
  </ds:schemaRefs>
</ds:datastoreItem>
</file>

<file path=customXml/itemProps202.xml><?xml version="1.0" encoding="utf-8"?>
<ds:datastoreItem xmlns:ds="http://schemas.openxmlformats.org/officeDocument/2006/customXml" ds:itemID="{77BBDEFE-26D5-4202-B230-56EEC7A09695}">
  <ds:schemaRefs>
    <ds:schemaRef ds:uri="http://schemas.microsoft.com/VisualStudio/2011/storyboarding/control"/>
  </ds:schemaRefs>
</ds:datastoreItem>
</file>

<file path=customXml/itemProps203.xml><?xml version="1.0" encoding="utf-8"?>
<ds:datastoreItem xmlns:ds="http://schemas.openxmlformats.org/officeDocument/2006/customXml" ds:itemID="{9E9B0627-F9EB-4A8B-9ECF-4859D1A946DA}">
  <ds:schemaRefs>
    <ds:schemaRef ds:uri="http://schemas.microsoft.com/VisualStudio/2011/storyboarding/control/v1.0"/>
  </ds:schemaRefs>
</ds:datastoreItem>
</file>

<file path=customXml/itemProps204.xml><?xml version="1.0" encoding="utf-8"?>
<ds:datastoreItem xmlns:ds="http://schemas.openxmlformats.org/officeDocument/2006/customXml" ds:itemID="{C7AD1123-C380-4751-8C08-C73D742E8466}">
  <ds:schemaRefs>
    <ds:schemaRef ds:uri="http://schemas.microsoft.com/VisualStudio/2011/storyboarding/control"/>
  </ds:schemaRefs>
</ds:datastoreItem>
</file>

<file path=customXml/itemProps205.xml><?xml version="1.0" encoding="utf-8"?>
<ds:datastoreItem xmlns:ds="http://schemas.openxmlformats.org/officeDocument/2006/customXml" ds:itemID="{E8987D85-BD63-4081-83C0-FFE1661500A9}">
  <ds:schemaRefs>
    <ds:schemaRef ds:uri="http://schemas.microsoft.com/VisualStudio/2011/storyboarding/control"/>
  </ds:schemaRefs>
</ds:datastoreItem>
</file>

<file path=customXml/itemProps206.xml><?xml version="1.0" encoding="utf-8"?>
<ds:datastoreItem xmlns:ds="http://schemas.openxmlformats.org/officeDocument/2006/customXml" ds:itemID="{1ED79008-E03E-452A-86F8-E08C8E75DA1B}">
  <ds:schemaRefs>
    <ds:schemaRef ds:uri="http://schemas.microsoft.com/VisualStudio/2011/storyboarding/control"/>
  </ds:schemaRefs>
</ds:datastoreItem>
</file>

<file path=customXml/itemProps207.xml><?xml version="1.0" encoding="utf-8"?>
<ds:datastoreItem xmlns:ds="http://schemas.openxmlformats.org/officeDocument/2006/customXml" ds:itemID="{EA33EF35-5656-4022-BF86-E4EE3A58977B}">
  <ds:schemaRefs>
    <ds:schemaRef ds:uri="http://schemas.microsoft.com/VisualStudio/2011/storyboarding/control"/>
  </ds:schemaRefs>
</ds:datastoreItem>
</file>

<file path=customXml/itemProps208.xml><?xml version="1.0" encoding="utf-8"?>
<ds:datastoreItem xmlns:ds="http://schemas.openxmlformats.org/officeDocument/2006/customXml" ds:itemID="{C64C0FF9-2B50-4F68-BC63-A5F086B76006}">
  <ds:schemaRefs>
    <ds:schemaRef ds:uri="http://schemas.microsoft.com/VisualStudio/2011/storyboarding/control"/>
  </ds:schemaRefs>
</ds:datastoreItem>
</file>

<file path=customXml/itemProps209.xml><?xml version="1.0" encoding="utf-8"?>
<ds:datastoreItem xmlns:ds="http://schemas.openxmlformats.org/officeDocument/2006/customXml" ds:itemID="{864BE482-10C5-4817-A3CB-879ECBC2A3B9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5E07BBE1-21D9-4581-B054-3455180EA40E}">
  <ds:schemaRefs>
    <ds:schemaRef ds:uri="http://schemas.microsoft.com/VisualStudio/2011/storyboarding/control"/>
  </ds:schemaRefs>
</ds:datastoreItem>
</file>

<file path=customXml/itemProps210.xml><?xml version="1.0" encoding="utf-8"?>
<ds:datastoreItem xmlns:ds="http://schemas.openxmlformats.org/officeDocument/2006/customXml" ds:itemID="{CDEF56B3-4E47-4DB1-A99D-0311CE7C1178}">
  <ds:schemaRefs>
    <ds:schemaRef ds:uri="http://schemas.microsoft.com/VisualStudio/2011/storyboarding/control"/>
  </ds:schemaRefs>
</ds:datastoreItem>
</file>

<file path=customXml/itemProps211.xml><?xml version="1.0" encoding="utf-8"?>
<ds:datastoreItem xmlns:ds="http://schemas.openxmlformats.org/officeDocument/2006/customXml" ds:itemID="{2072B2F4-5A7B-465C-8C34-6E48D1F0B712}">
  <ds:schemaRefs>
    <ds:schemaRef ds:uri="http://schemas.microsoft.com/VisualStudio/2011/storyboarding/control"/>
  </ds:schemaRefs>
</ds:datastoreItem>
</file>

<file path=customXml/itemProps212.xml><?xml version="1.0" encoding="utf-8"?>
<ds:datastoreItem xmlns:ds="http://schemas.openxmlformats.org/officeDocument/2006/customXml" ds:itemID="{AAC4F678-5E4B-4E20-9B0D-27D940452029}">
  <ds:schemaRefs>
    <ds:schemaRef ds:uri="http://schemas.microsoft.com/VisualStudio/2011/storyboarding/control"/>
  </ds:schemaRefs>
</ds:datastoreItem>
</file>

<file path=customXml/itemProps213.xml><?xml version="1.0" encoding="utf-8"?>
<ds:datastoreItem xmlns:ds="http://schemas.openxmlformats.org/officeDocument/2006/customXml" ds:itemID="{BCFDDF06-4D2E-4D6D-9A1B-C447B3F4EA67}">
  <ds:schemaRefs>
    <ds:schemaRef ds:uri="http://schemas.microsoft.com/VisualStudio/2011/storyboarding/control/v1.0"/>
  </ds:schemaRefs>
</ds:datastoreItem>
</file>

<file path=customXml/itemProps214.xml><?xml version="1.0" encoding="utf-8"?>
<ds:datastoreItem xmlns:ds="http://schemas.openxmlformats.org/officeDocument/2006/customXml" ds:itemID="{F9DE22B9-453A-4E75-B8BD-F8BCF1B6242B}">
  <ds:schemaRefs>
    <ds:schemaRef ds:uri="http://schemas.microsoft.com/VisualStudio/2011/storyboarding/control"/>
  </ds:schemaRefs>
</ds:datastoreItem>
</file>

<file path=customXml/itemProps215.xml><?xml version="1.0" encoding="utf-8"?>
<ds:datastoreItem xmlns:ds="http://schemas.openxmlformats.org/officeDocument/2006/customXml" ds:itemID="{85C3169B-4A78-4613-9E7C-42340A429FF6}">
  <ds:schemaRefs>
    <ds:schemaRef ds:uri="http://schemas.microsoft.com/VisualStudio/2011/storyboarding/control"/>
  </ds:schemaRefs>
</ds:datastoreItem>
</file>

<file path=customXml/itemProps216.xml><?xml version="1.0" encoding="utf-8"?>
<ds:datastoreItem xmlns:ds="http://schemas.openxmlformats.org/officeDocument/2006/customXml" ds:itemID="{F1131302-BEE2-4507-B4F1-1DC9D5D1FEFE}">
  <ds:schemaRefs>
    <ds:schemaRef ds:uri="http://schemas.microsoft.com/VisualStudio/2011/storyboarding/control"/>
  </ds:schemaRefs>
</ds:datastoreItem>
</file>

<file path=customXml/itemProps217.xml><?xml version="1.0" encoding="utf-8"?>
<ds:datastoreItem xmlns:ds="http://schemas.openxmlformats.org/officeDocument/2006/customXml" ds:itemID="{C0A5D350-5142-4DB9-A818-0CEF5AB6E186}">
  <ds:schemaRefs>
    <ds:schemaRef ds:uri="http://schemas.microsoft.com/VisualStudio/2011/storyboarding/control"/>
  </ds:schemaRefs>
</ds:datastoreItem>
</file>

<file path=customXml/itemProps218.xml><?xml version="1.0" encoding="utf-8"?>
<ds:datastoreItem xmlns:ds="http://schemas.openxmlformats.org/officeDocument/2006/customXml" ds:itemID="{AA779594-7E00-4E7B-BE06-F7260C46ACEA}">
  <ds:schemaRefs>
    <ds:schemaRef ds:uri="http://schemas.microsoft.com/VisualStudio/2011/storyboarding/control"/>
  </ds:schemaRefs>
</ds:datastoreItem>
</file>

<file path=customXml/itemProps219.xml><?xml version="1.0" encoding="utf-8"?>
<ds:datastoreItem xmlns:ds="http://schemas.openxmlformats.org/officeDocument/2006/customXml" ds:itemID="{9CB6F08E-57F0-4862-B7BB-D44EE0251023}">
  <ds:schemaRefs>
    <ds:schemaRef ds:uri="http://schemas.microsoft.com/VisualStudio/2011/storyboarding/control/v1.0"/>
  </ds:schemaRefs>
</ds:datastoreItem>
</file>

<file path=customXml/itemProps22.xml><?xml version="1.0" encoding="utf-8"?>
<ds:datastoreItem xmlns:ds="http://schemas.openxmlformats.org/officeDocument/2006/customXml" ds:itemID="{88B2278E-00F7-4079-95E5-BF0F25789CBB}">
  <ds:schemaRefs>
    <ds:schemaRef ds:uri="http://schemas.microsoft.com/VisualStudio/2011/storyboarding/control/v1.0"/>
  </ds:schemaRefs>
</ds:datastoreItem>
</file>

<file path=customXml/itemProps220.xml><?xml version="1.0" encoding="utf-8"?>
<ds:datastoreItem xmlns:ds="http://schemas.openxmlformats.org/officeDocument/2006/customXml" ds:itemID="{F3836718-B240-4354-80F9-35034CD489AE}">
  <ds:schemaRefs>
    <ds:schemaRef ds:uri="http://schemas.microsoft.com/VisualStudio/2011/storyboarding/control"/>
  </ds:schemaRefs>
</ds:datastoreItem>
</file>

<file path=customXml/itemProps221.xml><?xml version="1.0" encoding="utf-8"?>
<ds:datastoreItem xmlns:ds="http://schemas.openxmlformats.org/officeDocument/2006/customXml" ds:itemID="{34DD0CDB-2C2C-4223-902D-6C451E55FCC8}">
  <ds:schemaRefs>
    <ds:schemaRef ds:uri="http://schemas.microsoft.com/VisualStudio/2011/storyboarding/control"/>
  </ds:schemaRefs>
</ds:datastoreItem>
</file>

<file path=customXml/itemProps222.xml><?xml version="1.0" encoding="utf-8"?>
<ds:datastoreItem xmlns:ds="http://schemas.openxmlformats.org/officeDocument/2006/customXml" ds:itemID="{4997E26C-D747-4250-B4C0-D717063C37FF}">
  <ds:schemaRefs>
    <ds:schemaRef ds:uri="http://schemas.microsoft.com/VisualStudio/2011/storyboarding/control"/>
  </ds:schemaRefs>
</ds:datastoreItem>
</file>

<file path=customXml/itemProps223.xml><?xml version="1.0" encoding="utf-8"?>
<ds:datastoreItem xmlns:ds="http://schemas.openxmlformats.org/officeDocument/2006/customXml" ds:itemID="{92A6F771-0FB5-4AA7-ABE8-914B932D1585}">
  <ds:schemaRefs>
    <ds:schemaRef ds:uri="http://schemas.microsoft.com/VisualStudio/2011/storyboarding/control"/>
  </ds:schemaRefs>
</ds:datastoreItem>
</file>

<file path=customXml/itemProps224.xml><?xml version="1.0" encoding="utf-8"?>
<ds:datastoreItem xmlns:ds="http://schemas.openxmlformats.org/officeDocument/2006/customXml" ds:itemID="{C6FCBDAB-F36B-4268-BF5A-FC57B9D73F14}">
  <ds:schemaRefs>
    <ds:schemaRef ds:uri="http://schemas.microsoft.com/VisualStudio/2011/storyboarding/control"/>
  </ds:schemaRefs>
</ds:datastoreItem>
</file>

<file path=customXml/itemProps225.xml><?xml version="1.0" encoding="utf-8"?>
<ds:datastoreItem xmlns:ds="http://schemas.openxmlformats.org/officeDocument/2006/customXml" ds:itemID="{6CA4A1A0-59F2-44BC-8C41-2DB1F17B7267}">
  <ds:schemaRefs>
    <ds:schemaRef ds:uri="http://schemas.microsoft.com/VisualStudio/2011/storyboarding/control"/>
  </ds:schemaRefs>
</ds:datastoreItem>
</file>

<file path=customXml/itemProps226.xml><?xml version="1.0" encoding="utf-8"?>
<ds:datastoreItem xmlns:ds="http://schemas.openxmlformats.org/officeDocument/2006/customXml" ds:itemID="{FB93130C-2A6D-453A-92DA-6EED9EA14317}">
  <ds:schemaRefs>
    <ds:schemaRef ds:uri="http://schemas.microsoft.com/VisualStudio/2011/storyboarding/control"/>
  </ds:schemaRefs>
</ds:datastoreItem>
</file>

<file path=customXml/itemProps227.xml><?xml version="1.0" encoding="utf-8"?>
<ds:datastoreItem xmlns:ds="http://schemas.openxmlformats.org/officeDocument/2006/customXml" ds:itemID="{366DA436-CE30-453F-9CC1-28AD3B50F144}">
  <ds:schemaRefs>
    <ds:schemaRef ds:uri="http://schemas.microsoft.com/VisualStudio/2011/storyboarding/control/v1.0"/>
  </ds:schemaRefs>
</ds:datastoreItem>
</file>

<file path=customXml/itemProps228.xml><?xml version="1.0" encoding="utf-8"?>
<ds:datastoreItem xmlns:ds="http://schemas.openxmlformats.org/officeDocument/2006/customXml" ds:itemID="{63B6678A-A54C-4765-B33D-8261C06F3CA1}">
  <ds:schemaRefs>
    <ds:schemaRef ds:uri="http://schemas.microsoft.com/VisualStudio/2011/storyboarding/control"/>
  </ds:schemaRefs>
</ds:datastoreItem>
</file>

<file path=customXml/itemProps229.xml><?xml version="1.0" encoding="utf-8"?>
<ds:datastoreItem xmlns:ds="http://schemas.openxmlformats.org/officeDocument/2006/customXml" ds:itemID="{F7A66CB4-1BF2-45E8-B66C-737CBF53D6CE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398BFB97-AFE8-4100-B9AE-61B5F039678D}">
  <ds:schemaRefs>
    <ds:schemaRef ds:uri="http://schemas.microsoft.com/VisualStudio/2011/storyboarding/control"/>
  </ds:schemaRefs>
</ds:datastoreItem>
</file>

<file path=customXml/itemProps230.xml><?xml version="1.0" encoding="utf-8"?>
<ds:datastoreItem xmlns:ds="http://schemas.openxmlformats.org/officeDocument/2006/customXml" ds:itemID="{27852712-1C5D-4A71-B16B-B45BC1850B99}">
  <ds:schemaRefs>
    <ds:schemaRef ds:uri="http://schemas.microsoft.com/VisualStudio/2011/storyboarding/control"/>
  </ds:schemaRefs>
</ds:datastoreItem>
</file>

<file path=customXml/itemProps231.xml><?xml version="1.0" encoding="utf-8"?>
<ds:datastoreItem xmlns:ds="http://schemas.openxmlformats.org/officeDocument/2006/customXml" ds:itemID="{DB96E35C-3322-434A-9061-27A6B92F5834}">
  <ds:schemaRefs>
    <ds:schemaRef ds:uri="http://schemas.microsoft.com/VisualStudio/2011/storyboarding/control"/>
  </ds:schemaRefs>
</ds:datastoreItem>
</file>

<file path=customXml/itemProps232.xml><?xml version="1.0" encoding="utf-8"?>
<ds:datastoreItem xmlns:ds="http://schemas.openxmlformats.org/officeDocument/2006/customXml" ds:itemID="{AE455EAF-89AF-496E-AF03-2788C6DE61C4}">
  <ds:schemaRefs>
    <ds:schemaRef ds:uri="http://schemas.microsoft.com/VisualStudio/2011/storyboarding/control"/>
  </ds:schemaRefs>
</ds:datastoreItem>
</file>

<file path=customXml/itemProps233.xml><?xml version="1.0" encoding="utf-8"?>
<ds:datastoreItem xmlns:ds="http://schemas.openxmlformats.org/officeDocument/2006/customXml" ds:itemID="{F838CAC2-045C-478C-87F3-99664DB54A57}">
  <ds:schemaRefs>
    <ds:schemaRef ds:uri="http://schemas.microsoft.com/VisualStudio/2011/storyboarding/control"/>
  </ds:schemaRefs>
</ds:datastoreItem>
</file>

<file path=customXml/itemProps234.xml><?xml version="1.0" encoding="utf-8"?>
<ds:datastoreItem xmlns:ds="http://schemas.openxmlformats.org/officeDocument/2006/customXml" ds:itemID="{29E2B81C-80C6-476F-85E4-589799861A94}">
  <ds:schemaRefs>
    <ds:schemaRef ds:uri="http://schemas.microsoft.com/VisualStudio/2011/storyboarding/control"/>
  </ds:schemaRefs>
</ds:datastoreItem>
</file>

<file path=customXml/itemProps235.xml><?xml version="1.0" encoding="utf-8"?>
<ds:datastoreItem xmlns:ds="http://schemas.openxmlformats.org/officeDocument/2006/customXml" ds:itemID="{9B9BFEA4-2E6E-4020-A2CD-7854C98F5930}">
  <ds:schemaRefs>
    <ds:schemaRef ds:uri="http://schemas.microsoft.com/VisualStudio/2011/storyboarding/control"/>
  </ds:schemaRefs>
</ds:datastoreItem>
</file>

<file path=customXml/itemProps236.xml><?xml version="1.0" encoding="utf-8"?>
<ds:datastoreItem xmlns:ds="http://schemas.openxmlformats.org/officeDocument/2006/customXml" ds:itemID="{760F50CE-7A29-433B-A985-3A7D21B4DA78}">
  <ds:schemaRefs>
    <ds:schemaRef ds:uri="http://schemas.microsoft.com/VisualStudio/2011/storyboarding/control"/>
  </ds:schemaRefs>
</ds:datastoreItem>
</file>

<file path=customXml/itemProps237.xml><?xml version="1.0" encoding="utf-8"?>
<ds:datastoreItem xmlns:ds="http://schemas.openxmlformats.org/officeDocument/2006/customXml" ds:itemID="{267AA6B6-FAA0-47F1-8E9E-6EE24BE50C36}">
  <ds:schemaRefs>
    <ds:schemaRef ds:uri="http://schemas.microsoft.com/VisualStudio/2011/storyboarding/control"/>
  </ds:schemaRefs>
</ds:datastoreItem>
</file>

<file path=customXml/itemProps238.xml><?xml version="1.0" encoding="utf-8"?>
<ds:datastoreItem xmlns:ds="http://schemas.openxmlformats.org/officeDocument/2006/customXml" ds:itemID="{7C1AA930-FBE5-4315-8F71-30D32940D4D1}">
  <ds:schemaRefs>
    <ds:schemaRef ds:uri="http://schemas.microsoft.com/VisualStudio/2011/storyboarding/control"/>
  </ds:schemaRefs>
</ds:datastoreItem>
</file>

<file path=customXml/itemProps239.xml><?xml version="1.0" encoding="utf-8"?>
<ds:datastoreItem xmlns:ds="http://schemas.openxmlformats.org/officeDocument/2006/customXml" ds:itemID="{C455FDD1-47A0-4B0D-98AE-A413E11CCE24}">
  <ds:schemaRefs>
    <ds:schemaRef ds:uri="http://schemas.microsoft.com/VisualStudio/2011/storyboarding/control/v1.0"/>
  </ds:schemaRefs>
</ds:datastoreItem>
</file>

<file path=customXml/itemProps24.xml><?xml version="1.0" encoding="utf-8"?>
<ds:datastoreItem xmlns:ds="http://schemas.openxmlformats.org/officeDocument/2006/customXml" ds:itemID="{B9F1C83E-6F8B-40E8-BED0-C0D9413BE539}">
  <ds:schemaRefs>
    <ds:schemaRef ds:uri="http://schemas.microsoft.com/VisualStudio/2011/storyboarding/control"/>
  </ds:schemaRefs>
</ds:datastoreItem>
</file>

<file path=customXml/itemProps240.xml><?xml version="1.0" encoding="utf-8"?>
<ds:datastoreItem xmlns:ds="http://schemas.openxmlformats.org/officeDocument/2006/customXml" ds:itemID="{121B7D94-E9C1-4287-AB1A-9D5D925E106A}">
  <ds:schemaRefs>
    <ds:schemaRef ds:uri="http://schemas.microsoft.com/VisualStudio/2011/storyboarding/control"/>
  </ds:schemaRefs>
</ds:datastoreItem>
</file>

<file path=customXml/itemProps241.xml><?xml version="1.0" encoding="utf-8"?>
<ds:datastoreItem xmlns:ds="http://schemas.openxmlformats.org/officeDocument/2006/customXml" ds:itemID="{D2C47591-E464-4B01-A5C3-D40BE685CB0D}">
  <ds:schemaRefs>
    <ds:schemaRef ds:uri="http://schemas.microsoft.com/VisualStudio/2011/storyboarding/control/v1.0"/>
  </ds:schemaRefs>
</ds:datastoreItem>
</file>

<file path=customXml/itemProps242.xml><?xml version="1.0" encoding="utf-8"?>
<ds:datastoreItem xmlns:ds="http://schemas.openxmlformats.org/officeDocument/2006/customXml" ds:itemID="{30AF71C4-D8AE-4D49-BC3E-A7285CFBB570}">
  <ds:schemaRefs>
    <ds:schemaRef ds:uri="http://schemas.microsoft.com/VisualStudio/2011/storyboarding/control"/>
  </ds:schemaRefs>
</ds:datastoreItem>
</file>

<file path=customXml/itemProps243.xml><?xml version="1.0" encoding="utf-8"?>
<ds:datastoreItem xmlns:ds="http://schemas.openxmlformats.org/officeDocument/2006/customXml" ds:itemID="{6DBDD451-35C6-4E52-8717-DD7E9655FCBF}">
  <ds:schemaRefs>
    <ds:schemaRef ds:uri="http://schemas.microsoft.com/VisualStudio/2011/storyboarding/control"/>
  </ds:schemaRefs>
</ds:datastoreItem>
</file>

<file path=customXml/itemProps244.xml><?xml version="1.0" encoding="utf-8"?>
<ds:datastoreItem xmlns:ds="http://schemas.openxmlformats.org/officeDocument/2006/customXml" ds:itemID="{92D79456-2737-4F79-A509-ECD4C905B80E}">
  <ds:schemaRefs>
    <ds:schemaRef ds:uri="http://schemas.microsoft.com/VisualStudio/2011/storyboarding/control"/>
  </ds:schemaRefs>
</ds:datastoreItem>
</file>

<file path=customXml/itemProps245.xml><?xml version="1.0" encoding="utf-8"?>
<ds:datastoreItem xmlns:ds="http://schemas.openxmlformats.org/officeDocument/2006/customXml" ds:itemID="{7BAECCFC-1FDA-4D6D-94EC-D993E1588FA5}">
  <ds:schemaRefs>
    <ds:schemaRef ds:uri="http://schemas.microsoft.com/VisualStudio/2011/storyboarding/control"/>
  </ds:schemaRefs>
</ds:datastoreItem>
</file>

<file path=customXml/itemProps246.xml><?xml version="1.0" encoding="utf-8"?>
<ds:datastoreItem xmlns:ds="http://schemas.openxmlformats.org/officeDocument/2006/customXml" ds:itemID="{EA34F794-E443-49C0-B4A0-65EF7B8902DB}">
  <ds:schemaRefs>
    <ds:schemaRef ds:uri="http://schemas.microsoft.com/VisualStudio/2011/storyboarding/control"/>
  </ds:schemaRefs>
</ds:datastoreItem>
</file>

<file path=customXml/itemProps247.xml><?xml version="1.0" encoding="utf-8"?>
<ds:datastoreItem xmlns:ds="http://schemas.openxmlformats.org/officeDocument/2006/customXml" ds:itemID="{BA72FA49-52AD-489C-B470-BBBAC158672D}">
  <ds:schemaRefs>
    <ds:schemaRef ds:uri="http://schemas.microsoft.com/VisualStudio/2011/storyboarding/control"/>
  </ds:schemaRefs>
</ds:datastoreItem>
</file>

<file path=customXml/itemProps248.xml><?xml version="1.0" encoding="utf-8"?>
<ds:datastoreItem xmlns:ds="http://schemas.openxmlformats.org/officeDocument/2006/customXml" ds:itemID="{671C5626-A1BF-434E-89FA-0040CA5A99CE}">
  <ds:schemaRefs>
    <ds:schemaRef ds:uri="http://schemas.microsoft.com/VisualStudio/2011/storyboarding/control"/>
  </ds:schemaRefs>
</ds:datastoreItem>
</file>

<file path=customXml/itemProps249.xml><?xml version="1.0" encoding="utf-8"?>
<ds:datastoreItem xmlns:ds="http://schemas.openxmlformats.org/officeDocument/2006/customXml" ds:itemID="{F68965E3-97B6-4792-B4ED-BE9E4F9F875C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B945FD6A-04E9-4DD2-94EC-104268517FC4}">
  <ds:schemaRefs>
    <ds:schemaRef ds:uri="http://schemas.microsoft.com/VisualStudio/2011/storyboarding/control"/>
  </ds:schemaRefs>
</ds:datastoreItem>
</file>

<file path=customXml/itemProps250.xml><?xml version="1.0" encoding="utf-8"?>
<ds:datastoreItem xmlns:ds="http://schemas.openxmlformats.org/officeDocument/2006/customXml" ds:itemID="{54096EDF-8844-4AF1-A245-67F5F80754AD}">
  <ds:schemaRefs>
    <ds:schemaRef ds:uri="http://schemas.microsoft.com/VisualStudio/2011/storyboarding/control"/>
  </ds:schemaRefs>
</ds:datastoreItem>
</file>

<file path=customXml/itemProps251.xml><?xml version="1.0" encoding="utf-8"?>
<ds:datastoreItem xmlns:ds="http://schemas.openxmlformats.org/officeDocument/2006/customXml" ds:itemID="{0735CA7C-8F26-4DEA-AB26-AB4634300A2A}">
  <ds:schemaRefs>
    <ds:schemaRef ds:uri="http://schemas.microsoft.com/VisualStudio/2011/storyboarding/control"/>
  </ds:schemaRefs>
</ds:datastoreItem>
</file>

<file path=customXml/itemProps252.xml><?xml version="1.0" encoding="utf-8"?>
<ds:datastoreItem xmlns:ds="http://schemas.openxmlformats.org/officeDocument/2006/customXml" ds:itemID="{28D9B696-FDAE-4AA7-85CE-175D751E4B7B}">
  <ds:schemaRefs>
    <ds:schemaRef ds:uri="http://schemas.microsoft.com/VisualStudio/2011/storyboarding/control"/>
  </ds:schemaRefs>
</ds:datastoreItem>
</file>

<file path=customXml/itemProps253.xml><?xml version="1.0" encoding="utf-8"?>
<ds:datastoreItem xmlns:ds="http://schemas.openxmlformats.org/officeDocument/2006/customXml" ds:itemID="{F67EE57D-413C-4141-9BAD-548DE1620E11}">
  <ds:schemaRefs>
    <ds:schemaRef ds:uri="http://schemas.microsoft.com/VisualStudio/2011/storyboarding/control"/>
  </ds:schemaRefs>
</ds:datastoreItem>
</file>

<file path=customXml/itemProps254.xml><?xml version="1.0" encoding="utf-8"?>
<ds:datastoreItem xmlns:ds="http://schemas.openxmlformats.org/officeDocument/2006/customXml" ds:itemID="{A56E7BBF-4AD1-4BAB-BB90-656BC303E394}">
  <ds:schemaRefs>
    <ds:schemaRef ds:uri="http://schemas.microsoft.com/VisualStudio/2011/storyboarding/control"/>
  </ds:schemaRefs>
</ds:datastoreItem>
</file>

<file path=customXml/itemProps255.xml><?xml version="1.0" encoding="utf-8"?>
<ds:datastoreItem xmlns:ds="http://schemas.openxmlformats.org/officeDocument/2006/customXml" ds:itemID="{ABA85CB1-B8A6-4EBA-9305-8BAD48504D4E}">
  <ds:schemaRefs>
    <ds:schemaRef ds:uri="http://schemas.microsoft.com/VisualStudio/2011/storyboarding/control"/>
  </ds:schemaRefs>
</ds:datastoreItem>
</file>

<file path=customXml/itemProps256.xml><?xml version="1.0" encoding="utf-8"?>
<ds:datastoreItem xmlns:ds="http://schemas.openxmlformats.org/officeDocument/2006/customXml" ds:itemID="{10638B75-861E-44DE-87D2-9F8AC0D9AF69}">
  <ds:schemaRefs>
    <ds:schemaRef ds:uri="http://schemas.microsoft.com/VisualStudio/2011/storyboarding/control"/>
  </ds:schemaRefs>
</ds:datastoreItem>
</file>

<file path=customXml/itemProps257.xml><?xml version="1.0" encoding="utf-8"?>
<ds:datastoreItem xmlns:ds="http://schemas.openxmlformats.org/officeDocument/2006/customXml" ds:itemID="{78B0AC43-4A2B-47E5-A217-697CF393206E}">
  <ds:schemaRefs>
    <ds:schemaRef ds:uri="http://schemas.microsoft.com/VisualStudio/2011/storyboarding/control/v1.0"/>
  </ds:schemaRefs>
</ds:datastoreItem>
</file>

<file path=customXml/itemProps258.xml><?xml version="1.0" encoding="utf-8"?>
<ds:datastoreItem xmlns:ds="http://schemas.openxmlformats.org/officeDocument/2006/customXml" ds:itemID="{D82A573E-3F86-406F-9689-B00DF68F7FE6}">
  <ds:schemaRefs>
    <ds:schemaRef ds:uri="http://schemas.microsoft.com/VisualStudio/2011/storyboarding/control"/>
  </ds:schemaRefs>
</ds:datastoreItem>
</file>

<file path=customXml/itemProps259.xml><?xml version="1.0" encoding="utf-8"?>
<ds:datastoreItem xmlns:ds="http://schemas.openxmlformats.org/officeDocument/2006/customXml" ds:itemID="{5BF6EEDB-5906-482C-919A-2307E1F106BE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6089AD14-2AFF-487A-A99A-106B05215CC5}">
  <ds:schemaRefs>
    <ds:schemaRef ds:uri="http://schemas.microsoft.com/VisualStudio/2011/storyboarding/control/v1.0"/>
  </ds:schemaRefs>
</ds:datastoreItem>
</file>

<file path=customXml/itemProps260.xml><?xml version="1.0" encoding="utf-8"?>
<ds:datastoreItem xmlns:ds="http://schemas.openxmlformats.org/officeDocument/2006/customXml" ds:itemID="{CC5AF189-3132-47E5-808D-34793DF7A963}">
  <ds:schemaRefs>
    <ds:schemaRef ds:uri="http://schemas.microsoft.com/VisualStudio/2011/storyboarding/control"/>
  </ds:schemaRefs>
</ds:datastoreItem>
</file>

<file path=customXml/itemProps261.xml><?xml version="1.0" encoding="utf-8"?>
<ds:datastoreItem xmlns:ds="http://schemas.openxmlformats.org/officeDocument/2006/customXml" ds:itemID="{D36A3C9F-3D2F-4C42-9256-D86BADFE561A}">
  <ds:schemaRefs>
    <ds:schemaRef ds:uri="http://schemas.microsoft.com/VisualStudio/2011/storyboarding/control"/>
  </ds:schemaRefs>
</ds:datastoreItem>
</file>

<file path=customXml/itemProps262.xml><?xml version="1.0" encoding="utf-8"?>
<ds:datastoreItem xmlns:ds="http://schemas.openxmlformats.org/officeDocument/2006/customXml" ds:itemID="{2C358038-1434-4D74-A41F-E0178BF4BE87}">
  <ds:schemaRefs>
    <ds:schemaRef ds:uri="http://schemas.microsoft.com/VisualStudio/2011/storyboarding/control"/>
  </ds:schemaRefs>
</ds:datastoreItem>
</file>

<file path=customXml/itemProps263.xml><?xml version="1.0" encoding="utf-8"?>
<ds:datastoreItem xmlns:ds="http://schemas.openxmlformats.org/officeDocument/2006/customXml" ds:itemID="{B2AD3781-647E-42F8-9016-999B69EA13BE}">
  <ds:schemaRefs>
    <ds:schemaRef ds:uri="http://schemas.microsoft.com/VisualStudio/2011/storyboarding/control"/>
  </ds:schemaRefs>
</ds:datastoreItem>
</file>

<file path=customXml/itemProps264.xml><?xml version="1.0" encoding="utf-8"?>
<ds:datastoreItem xmlns:ds="http://schemas.openxmlformats.org/officeDocument/2006/customXml" ds:itemID="{D6ED6E70-49A7-4A08-82E7-9EE22994A4C9}">
  <ds:schemaRefs>
    <ds:schemaRef ds:uri="http://schemas.microsoft.com/VisualStudio/2011/storyboarding/control"/>
  </ds:schemaRefs>
</ds:datastoreItem>
</file>

<file path=customXml/itemProps265.xml><?xml version="1.0" encoding="utf-8"?>
<ds:datastoreItem xmlns:ds="http://schemas.openxmlformats.org/officeDocument/2006/customXml" ds:itemID="{C6A42BD5-3CC9-426B-89D3-601E8F72E879}">
  <ds:schemaRefs>
    <ds:schemaRef ds:uri="http://schemas.microsoft.com/VisualStudio/2011/storyboarding/control"/>
  </ds:schemaRefs>
</ds:datastoreItem>
</file>

<file path=customXml/itemProps266.xml><?xml version="1.0" encoding="utf-8"?>
<ds:datastoreItem xmlns:ds="http://schemas.openxmlformats.org/officeDocument/2006/customXml" ds:itemID="{B6C1F73B-444C-4A9D-B417-B2C60F391ED4}">
  <ds:schemaRefs>
    <ds:schemaRef ds:uri="http://schemas.microsoft.com/VisualStudio/2011/storyboarding/control"/>
  </ds:schemaRefs>
</ds:datastoreItem>
</file>

<file path=customXml/itemProps267.xml><?xml version="1.0" encoding="utf-8"?>
<ds:datastoreItem xmlns:ds="http://schemas.openxmlformats.org/officeDocument/2006/customXml" ds:itemID="{06579F3C-FAFC-4954-88FC-9B3D60BEC03F}">
  <ds:schemaRefs>
    <ds:schemaRef ds:uri="http://schemas.microsoft.com/VisualStudio/2011/storyboarding/control"/>
  </ds:schemaRefs>
</ds:datastoreItem>
</file>

<file path=customXml/itemProps268.xml><?xml version="1.0" encoding="utf-8"?>
<ds:datastoreItem xmlns:ds="http://schemas.openxmlformats.org/officeDocument/2006/customXml" ds:itemID="{BCC318BB-D836-45B6-8C4B-7D9BB0299A71}">
  <ds:schemaRefs>
    <ds:schemaRef ds:uri="http://schemas.microsoft.com/VisualStudio/2011/storyboarding/control"/>
  </ds:schemaRefs>
</ds:datastoreItem>
</file>

<file path=customXml/itemProps269.xml><?xml version="1.0" encoding="utf-8"?>
<ds:datastoreItem xmlns:ds="http://schemas.openxmlformats.org/officeDocument/2006/customXml" ds:itemID="{58CA15E4-771C-4343-A268-DE00BFE7B499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5579DE48-9AF9-460E-85F2-8247DFCEE48A}">
  <ds:schemaRefs>
    <ds:schemaRef ds:uri="http://schemas.microsoft.com/VisualStudio/2011/storyboarding/control"/>
  </ds:schemaRefs>
</ds:datastoreItem>
</file>

<file path=customXml/itemProps270.xml><?xml version="1.0" encoding="utf-8"?>
<ds:datastoreItem xmlns:ds="http://schemas.openxmlformats.org/officeDocument/2006/customXml" ds:itemID="{663F6907-EAF2-4757-94BA-A7D350125F6A}">
  <ds:schemaRefs>
    <ds:schemaRef ds:uri="http://schemas.microsoft.com/VisualStudio/2011/storyboarding/control"/>
  </ds:schemaRefs>
</ds:datastoreItem>
</file>

<file path=customXml/itemProps271.xml><?xml version="1.0" encoding="utf-8"?>
<ds:datastoreItem xmlns:ds="http://schemas.openxmlformats.org/officeDocument/2006/customXml" ds:itemID="{B84C3F30-7FCF-4FC2-9ED1-D707C1100C8B}">
  <ds:schemaRefs>
    <ds:schemaRef ds:uri="http://schemas.microsoft.com/VisualStudio/2011/storyboarding/control"/>
  </ds:schemaRefs>
</ds:datastoreItem>
</file>

<file path=customXml/itemProps272.xml><?xml version="1.0" encoding="utf-8"?>
<ds:datastoreItem xmlns:ds="http://schemas.openxmlformats.org/officeDocument/2006/customXml" ds:itemID="{8DE4D9EC-92DC-47C8-9B40-5A2AF0C65067}">
  <ds:schemaRefs>
    <ds:schemaRef ds:uri="http://schemas.microsoft.com/VisualStudio/2011/storyboarding/control"/>
  </ds:schemaRefs>
</ds:datastoreItem>
</file>

<file path=customXml/itemProps273.xml><?xml version="1.0" encoding="utf-8"?>
<ds:datastoreItem xmlns:ds="http://schemas.openxmlformats.org/officeDocument/2006/customXml" ds:itemID="{7658B53B-DA9D-400D-B0F8-44E5F3AC3476}">
  <ds:schemaRefs>
    <ds:schemaRef ds:uri="http://schemas.microsoft.com/VisualStudio/2011/storyboarding/control"/>
  </ds:schemaRefs>
</ds:datastoreItem>
</file>

<file path=customXml/itemProps274.xml><?xml version="1.0" encoding="utf-8"?>
<ds:datastoreItem xmlns:ds="http://schemas.openxmlformats.org/officeDocument/2006/customXml" ds:itemID="{BC149820-A5C7-412B-A6BE-886BC8FE1052}">
  <ds:schemaRefs>
    <ds:schemaRef ds:uri="http://schemas.microsoft.com/VisualStudio/2011/storyboarding/control"/>
  </ds:schemaRefs>
</ds:datastoreItem>
</file>

<file path=customXml/itemProps275.xml><?xml version="1.0" encoding="utf-8"?>
<ds:datastoreItem xmlns:ds="http://schemas.openxmlformats.org/officeDocument/2006/customXml" ds:itemID="{7011E1C8-ADC2-410C-B253-8D7E6F9D9634}">
  <ds:schemaRefs>
    <ds:schemaRef ds:uri="http://schemas.microsoft.com/VisualStudio/2011/storyboarding/control"/>
  </ds:schemaRefs>
</ds:datastoreItem>
</file>

<file path=customXml/itemProps276.xml><?xml version="1.0" encoding="utf-8"?>
<ds:datastoreItem xmlns:ds="http://schemas.openxmlformats.org/officeDocument/2006/customXml" ds:itemID="{3B55D4FD-6523-4BF3-B013-F43FD7023D60}">
  <ds:schemaRefs>
    <ds:schemaRef ds:uri="http://schemas.microsoft.com/VisualStudio/2011/storyboarding/control"/>
  </ds:schemaRefs>
</ds:datastoreItem>
</file>

<file path=customXml/itemProps277.xml><?xml version="1.0" encoding="utf-8"?>
<ds:datastoreItem xmlns:ds="http://schemas.openxmlformats.org/officeDocument/2006/customXml" ds:itemID="{E6973B1C-97CC-431D-AD7E-E12F9FFB9F4D}">
  <ds:schemaRefs>
    <ds:schemaRef ds:uri="http://schemas.microsoft.com/VisualStudio/2011/storyboarding/control"/>
  </ds:schemaRefs>
</ds:datastoreItem>
</file>

<file path=customXml/itemProps278.xml><?xml version="1.0" encoding="utf-8"?>
<ds:datastoreItem xmlns:ds="http://schemas.openxmlformats.org/officeDocument/2006/customXml" ds:itemID="{8ED87B81-898D-44AA-BC9B-F1C3F35E992D}">
  <ds:schemaRefs>
    <ds:schemaRef ds:uri="http://schemas.microsoft.com/VisualStudio/2011/storyboarding/control"/>
  </ds:schemaRefs>
</ds:datastoreItem>
</file>

<file path=customXml/itemProps279.xml><?xml version="1.0" encoding="utf-8"?>
<ds:datastoreItem xmlns:ds="http://schemas.openxmlformats.org/officeDocument/2006/customXml" ds:itemID="{69DE7AEB-05F1-4610-90E2-8E27AAE4FF50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08084F44-ECA8-47A8-B79B-B313EE51FD06}">
  <ds:schemaRefs>
    <ds:schemaRef ds:uri="http://schemas.microsoft.com/VisualStudio/2011/storyboarding/control/v1.0"/>
  </ds:schemaRefs>
</ds:datastoreItem>
</file>

<file path=customXml/itemProps280.xml><?xml version="1.0" encoding="utf-8"?>
<ds:datastoreItem xmlns:ds="http://schemas.openxmlformats.org/officeDocument/2006/customXml" ds:itemID="{FC4A0DC7-B658-4F2F-B9F3-06A8B4E0F021}">
  <ds:schemaRefs>
    <ds:schemaRef ds:uri="http://schemas.microsoft.com/VisualStudio/2011/storyboarding/control"/>
  </ds:schemaRefs>
</ds:datastoreItem>
</file>

<file path=customXml/itemProps281.xml><?xml version="1.0" encoding="utf-8"?>
<ds:datastoreItem xmlns:ds="http://schemas.openxmlformats.org/officeDocument/2006/customXml" ds:itemID="{CE87F69E-7B7B-41B3-9BCE-9093F2F18FDD}">
  <ds:schemaRefs>
    <ds:schemaRef ds:uri="http://schemas.microsoft.com/VisualStudio/2011/storyboarding/control"/>
  </ds:schemaRefs>
</ds:datastoreItem>
</file>

<file path=customXml/itemProps282.xml><?xml version="1.0" encoding="utf-8"?>
<ds:datastoreItem xmlns:ds="http://schemas.openxmlformats.org/officeDocument/2006/customXml" ds:itemID="{17421241-0726-4379-BD41-2C7B231DFBC7}">
  <ds:schemaRefs>
    <ds:schemaRef ds:uri="http://schemas.microsoft.com/VisualStudio/2011/storyboarding/control"/>
  </ds:schemaRefs>
</ds:datastoreItem>
</file>

<file path=customXml/itemProps283.xml><?xml version="1.0" encoding="utf-8"?>
<ds:datastoreItem xmlns:ds="http://schemas.openxmlformats.org/officeDocument/2006/customXml" ds:itemID="{25B6EF34-70C7-4761-B0A8-6AAE66FBB38D}">
  <ds:schemaRefs>
    <ds:schemaRef ds:uri="http://schemas.microsoft.com/VisualStudio/2011/storyboarding/control"/>
  </ds:schemaRefs>
</ds:datastoreItem>
</file>

<file path=customXml/itemProps284.xml><?xml version="1.0" encoding="utf-8"?>
<ds:datastoreItem xmlns:ds="http://schemas.openxmlformats.org/officeDocument/2006/customXml" ds:itemID="{0359F7E4-4F36-4B4E-962B-676EC0349D8F}">
  <ds:schemaRefs>
    <ds:schemaRef ds:uri="http://schemas.microsoft.com/VisualStudio/2011/storyboarding/control"/>
  </ds:schemaRefs>
</ds:datastoreItem>
</file>

<file path=customXml/itemProps285.xml><?xml version="1.0" encoding="utf-8"?>
<ds:datastoreItem xmlns:ds="http://schemas.openxmlformats.org/officeDocument/2006/customXml" ds:itemID="{D8D5B579-BBA7-4FC4-BDA0-0A4E42AA86FB}">
  <ds:schemaRefs>
    <ds:schemaRef ds:uri="http://schemas.microsoft.com/VisualStudio/2011/storyboarding/control"/>
  </ds:schemaRefs>
</ds:datastoreItem>
</file>

<file path=customXml/itemProps286.xml><?xml version="1.0" encoding="utf-8"?>
<ds:datastoreItem xmlns:ds="http://schemas.openxmlformats.org/officeDocument/2006/customXml" ds:itemID="{4A2192E7-7A66-406A-AACE-5A3F4FD8C604}">
  <ds:schemaRefs>
    <ds:schemaRef ds:uri="http://schemas.microsoft.com/VisualStudio/2011/storyboarding/control"/>
  </ds:schemaRefs>
</ds:datastoreItem>
</file>

<file path=customXml/itemProps287.xml><?xml version="1.0" encoding="utf-8"?>
<ds:datastoreItem xmlns:ds="http://schemas.openxmlformats.org/officeDocument/2006/customXml" ds:itemID="{BC651529-97B9-49B6-96EE-231D7B900EDE}">
  <ds:schemaRefs>
    <ds:schemaRef ds:uri="http://schemas.microsoft.com/VisualStudio/2011/storyboarding/control"/>
  </ds:schemaRefs>
</ds:datastoreItem>
</file>

<file path=customXml/itemProps288.xml><?xml version="1.0" encoding="utf-8"?>
<ds:datastoreItem xmlns:ds="http://schemas.openxmlformats.org/officeDocument/2006/customXml" ds:itemID="{D3169DDF-299A-475A-A5D8-CA692A326521}">
  <ds:schemaRefs>
    <ds:schemaRef ds:uri="http://schemas.microsoft.com/VisualStudio/2011/storyboarding/control"/>
  </ds:schemaRefs>
</ds:datastoreItem>
</file>

<file path=customXml/itemProps289.xml><?xml version="1.0" encoding="utf-8"?>
<ds:datastoreItem xmlns:ds="http://schemas.openxmlformats.org/officeDocument/2006/customXml" ds:itemID="{566A05FB-8947-4179-B43C-63C1A36BE3BD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FEAE0693-4020-455F-AE31-FB2979E0CEAA}">
  <ds:schemaRefs>
    <ds:schemaRef ds:uri="http://schemas.microsoft.com/VisualStudio/2011/storyboarding/control"/>
  </ds:schemaRefs>
</ds:datastoreItem>
</file>

<file path=customXml/itemProps290.xml><?xml version="1.0" encoding="utf-8"?>
<ds:datastoreItem xmlns:ds="http://schemas.openxmlformats.org/officeDocument/2006/customXml" ds:itemID="{8FA0D8CB-574A-4A33-9734-5395E1EDAF4A}">
  <ds:schemaRefs>
    <ds:schemaRef ds:uri="http://schemas.microsoft.com/VisualStudio/2011/storyboarding/control"/>
  </ds:schemaRefs>
</ds:datastoreItem>
</file>

<file path=customXml/itemProps291.xml><?xml version="1.0" encoding="utf-8"?>
<ds:datastoreItem xmlns:ds="http://schemas.openxmlformats.org/officeDocument/2006/customXml" ds:itemID="{3EEF0C30-7D22-449E-AF24-6C4FD7429C38}">
  <ds:schemaRefs>
    <ds:schemaRef ds:uri="http://schemas.microsoft.com/VisualStudio/2011/storyboarding/control"/>
  </ds:schemaRefs>
</ds:datastoreItem>
</file>

<file path=customXml/itemProps292.xml><?xml version="1.0" encoding="utf-8"?>
<ds:datastoreItem xmlns:ds="http://schemas.openxmlformats.org/officeDocument/2006/customXml" ds:itemID="{724BCD62-1A53-44E1-AC6E-7F12745239C0}">
  <ds:schemaRefs>
    <ds:schemaRef ds:uri="http://schemas.microsoft.com/VisualStudio/2011/storyboarding/control"/>
  </ds:schemaRefs>
</ds:datastoreItem>
</file>

<file path=customXml/itemProps293.xml><?xml version="1.0" encoding="utf-8"?>
<ds:datastoreItem xmlns:ds="http://schemas.openxmlformats.org/officeDocument/2006/customXml" ds:itemID="{C8C82C01-98C5-4C22-A642-661F4A4186FD}">
  <ds:schemaRefs>
    <ds:schemaRef ds:uri="http://schemas.microsoft.com/VisualStudio/2011/storyboarding/control"/>
  </ds:schemaRefs>
</ds:datastoreItem>
</file>

<file path=customXml/itemProps294.xml><?xml version="1.0" encoding="utf-8"?>
<ds:datastoreItem xmlns:ds="http://schemas.openxmlformats.org/officeDocument/2006/customXml" ds:itemID="{D2F49074-4881-4C2D-BC62-77FF7ADD80A5}">
  <ds:schemaRefs>
    <ds:schemaRef ds:uri="http://schemas.microsoft.com/VisualStudio/2011/storyboarding/control"/>
  </ds:schemaRefs>
</ds:datastoreItem>
</file>

<file path=customXml/itemProps295.xml><?xml version="1.0" encoding="utf-8"?>
<ds:datastoreItem xmlns:ds="http://schemas.openxmlformats.org/officeDocument/2006/customXml" ds:itemID="{3AFD6921-EDAA-4C93-B3A3-416D75C521F2}">
  <ds:schemaRefs>
    <ds:schemaRef ds:uri="http://schemas.microsoft.com/VisualStudio/2011/storyboarding/control"/>
  </ds:schemaRefs>
</ds:datastoreItem>
</file>

<file path=customXml/itemProps296.xml><?xml version="1.0" encoding="utf-8"?>
<ds:datastoreItem xmlns:ds="http://schemas.openxmlformats.org/officeDocument/2006/customXml" ds:itemID="{8CB30B42-88A5-4455-A6B4-0B996D8BD081}">
  <ds:schemaRefs>
    <ds:schemaRef ds:uri="http://schemas.microsoft.com/VisualStudio/2011/storyboarding/control"/>
  </ds:schemaRefs>
</ds:datastoreItem>
</file>

<file path=customXml/itemProps297.xml><?xml version="1.0" encoding="utf-8"?>
<ds:datastoreItem xmlns:ds="http://schemas.openxmlformats.org/officeDocument/2006/customXml" ds:itemID="{AA1222B1-7C5E-4D0B-B138-434F5CC00443}">
  <ds:schemaRefs>
    <ds:schemaRef ds:uri="http://schemas.microsoft.com/VisualStudio/2011/storyboarding/control"/>
  </ds:schemaRefs>
</ds:datastoreItem>
</file>

<file path=customXml/itemProps298.xml><?xml version="1.0" encoding="utf-8"?>
<ds:datastoreItem xmlns:ds="http://schemas.openxmlformats.org/officeDocument/2006/customXml" ds:itemID="{6DA4CADE-2A3A-4CFC-8459-518180306F24}">
  <ds:schemaRefs>
    <ds:schemaRef ds:uri="http://schemas.microsoft.com/VisualStudio/2011/storyboarding/control"/>
  </ds:schemaRefs>
</ds:datastoreItem>
</file>

<file path=customXml/itemProps299.xml><?xml version="1.0" encoding="utf-8"?>
<ds:datastoreItem xmlns:ds="http://schemas.openxmlformats.org/officeDocument/2006/customXml" ds:itemID="{F6FAC1E4-1325-4855-B533-64836FB791AC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5C0A5B3D-382B-4DF8-AADB-02808766CD08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05C8BB45-782C-4141-A21F-408D72D18D5D}">
  <ds:schemaRefs>
    <ds:schemaRef ds:uri="http://schemas.microsoft.com/VisualStudio/2011/storyboarding/control/v1.0"/>
  </ds:schemaRefs>
</ds:datastoreItem>
</file>

<file path=customXml/itemProps300.xml><?xml version="1.0" encoding="utf-8"?>
<ds:datastoreItem xmlns:ds="http://schemas.openxmlformats.org/officeDocument/2006/customXml" ds:itemID="{74C16301-74DE-4BDB-B158-00B154F14ABC}">
  <ds:schemaRefs>
    <ds:schemaRef ds:uri="http://schemas.microsoft.com/VisualStudio/2011/storyboarding/control"/>
  </ds:schemaRefs>
</ds:datastoreItem>
</file>

<file path=customXml/itemProps301.xml><?xml version="1.0" encoding="utf-8"?>
<ds:datastoreItem xmlns:ds="http://schemas.openxmlformats.org/officeDocument/2006/customXml" ds:itemID="{0E5FD7A6-2916-4FCE-ACC8-EF2C4F136E5D}">
  <ds:schemaRefs>
    <ds:schemaRef ds:uri="http://schemas.microsoft.com/VisualStudio/2011/storyboarding/control"/>
  </ds:schemaRefs>
</ds:datastoreItem>
</file>

<file path=customXml/itemProps302.xml><?xml version="1.0" encoding="utf-8"?>
<ds:datastoreItem xmlns:ds="http://schemas.openxmlformats.org/officeDocument/2006/customXml" ds:itemID="{63D80B81-DFBA-40AC-91AF-55C263F7CF8B}">
  <ds:schemaRefs>
    <ds:schemaRef ds:uri="http://schemas.microsoft.com/VisualStudio/2011/storyboarding/control"/>
  </ds:schemaRefs>
</ds:datastoreItem>
</file>

<file path=customXml/itemProps303.xml><?xml version="1.0" encoding="utf-8"?>
<ds:datastoreItem xmlns:ds="http://schemas.openxmlformats.org/officeDocument/2006/customXml" ds:itemID="{8AFF663D-E959-4F06-AE27-B7B1D7BE402D}">
  <ds:schemaRefs>
    <ds:schemaRef ds:uri="http://schemas.microsoft.com/VisualStudio/2011/storyboarding/control"/>
  </ds:schemaRefs>
</ds:datastoreItem>
</file>

<file path=customXml/itemProps304.xml><?xml version="1.0" encoding="utf-8"?>
<ds:datastoreItem xmlns:ds="http://schemas.openxmlformats.org/officeDocument/2006/customXml" ds:itemID="{1404773A-AED7-4E77-89A6-3F87E71E03EB}">
  <ds:schemaRefs>
    <ds:schemaRef ds:uri="http://schemas.microsoft.com/VisualStudio/2011/storyboarding/control"/>
  </ds:schemaRefs>
</ds:datastoreItem>
</file>

<file path=customXml/itemProps305.xml><?xml version="1.0" encoding="utf-8"?>
<ds:datastoreItem xmlns:ds="http://schemas.openxmlformats.org/officeDocument/2006/customXml" ds:itemID="{4433D338-C78C-4599-A346-EC4AAFE0EC57}">
  <ds:schemaRefs>
    <ds:schemaRef ds:uri="http://schemas.microsoft.com/VisualStudio/2011/storyboarding/control"/>
  </ds:schemaRefs>
</ds:datastoreItem>
</file>

<file path=customXml/itemProps306.xml><?xml version="1.0" encoding="utf-8"?>
<ds:datastoreItem xmlns:ds="http://schemas.openxmlformats.org/officeDocument/2006/customXml" ds:itemID="{486DCBB7-1831-4966-92C4-A54305FC0690}">
  <ds:schemaRefs>
    <ds:schemaRef ds:uri="http://schemas.microsoft.com/VisualStudio/2011/storyboarding/control"/>
  </ds:schemaRefs>
</ds:datastoreItem>
</file>

<file path=customXml/itemProps307.xml><?xml version="1.0" encoding="utf-8"?>
<ds:datastoreItem xmlns:ds="http://schemas.openxmlformats.org/officeDocument/2006/customXml" ds:itemID="{F7E05DE1-5D4D-4B9A-BFAA-2F30B63320FE}">
  <ds:schemaRefs>
    <ds:schemaRef ds:uri="http://schemas.microsoft.com/VisualStudio/2011/storyboarding/control"/>
  </ds:schemaRefs>
</ds:datastoreItem>
</file>

<file path=customXml/itemProps308.xml><?xml version="1.0" encoding="utf-8"?>
<ds:datastoreItem xmlns:ds="http://schemas.openxmlformats.org/officeDocument/2006/customXml" ds:itemID="{E3D0E327-6D45-4A03-9826-37E86088B7D0}">
  <ds:schemaRefs>
    <ds:schemaRef ds:uri="http://schemas.microsoft.com/VisualStudio/2011/storyboarding/control"/>
  </ds:schemaRefs>
</ds:datastoreItem>
</file>

<file path=customXml/itemProps309.xml><?xml version="1.0" encoding="utf-8"?>
<ds:datastoreItem xmlns:ds="http://schemas.openxmlformats.org/officeDocument/2006/customXml" ds:itemID="{5203A131-3E56-4FD4-B935-7239DDDFBEA7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1C0C511F-E67D-4D4A-9A7B-6E9F2916E4D8}">
  <ds:schemaRefs>
    <ds:schemaRef ds:uri="http://schemas.microsoft.com/VisualStudio/2011/storyboarding/control"/>
  </ds:schemaRefs>
</ds:datastoreItem>
</file>

<file path=customXml/itemProps310.xml><?xml version="1.0" encoding="utf-8"?>
<ds:datastoreItem xmlns:ds="http://schemas.openxmlformats.org/officeDocument/2006/customXml" ds:itemID="{1260DF49-9C25-4D72-B791-79E59810DA67}">
  <ds:schemaRefs>
    <ds:schemaRef ds:uri="http://schemas.microsoft.com/VisualStudio/2011/storyboarding/control"/>
  </ds:schemaRefs>
</ds:datastoreItem>
</file>

<file path=customXml/itemProps311.xml><?xml version="1.0" encoding="utf-8"?>
<ds:datastoreItem xmlns:ds="http://schemas.openxmlformats.org/officeDocument/2006/customXml" ds:itemID="{ED4041F3-C7FE-43E1-9BD4-9D2D0009765A}">
  <ds:schemaRefs>
    <ds:schemaRef ds:uri="http://schemas.microsoft.com/VisualStudio/2011/storyboarding/control"/>
  </ds:schemaRefs>
</ds:datastoreItem>
</file>

<file path=customXml/itemProps312.xml><?xml version="1.0" encoding="utf-8"?>
<ds:datastoreItem xmlns:ds="http://schemas.openxmlformats.org/officeDocument/2006/customXml" ds:itemID="{C2AF67F2-1C48-4450-8BE4-3E68CAF4264C}">
  <ds:schemaRefs>
    <ds:schemaRef ds:uri="http://schemas.microsoft.com/VisualStudio/2011/storyboarding/control"/>
  </ds:schemaRefs>
</ds:datastoreItem>
</file>

<file path=customXml/itemProps313.xml><?xml version="1.0" encoding="utf-8"?>
<ds:datastoreItem xmlns:ds="http://schemas.openxmlformats.org/officeDocument/2006/customXml" ds:itemID="{A7980C1A-2BCB-48E8-B1F7-4C5A5A3DBA68}">
  <ds:schemaRefs>
    <ds:schemaRef ds:uri="http://schemas.microsoft.com/VisualStudio/2011/storyboarding/control"/>
  </ds:schemaRefs>
</ds:datastoreItem>
</file>

<file path=customXml/itemProps314.xml><?xml version="1.0" encoding="utf-8"?>
<ds:datastoreItem xmlns:ds="http://schemas.openxmlformats.org/officeDocument/2006/customXml" ds:itemID="{51052C42-C576-4A74-BB2E-64F1A3A5616E}">
  <ds:schemaRefs>
    <ds:schemaRef ds:uri="http://schemas.microsoft.com/VisualStudio/2011/storyboarding/control"/>
  </ds:schemaRefs>
</ds:datastoreItem>
</file>

<file path=customXml/itemProps315.xml><?xml version="1.0" encoding="utf-8"?>
<ds:datastoreItem xmlns:ds="http://schemas.openxmlformats.org/officeDocument/2006/customXml" ds:itemID="{C5087E38-DDD1-4485-B7B5-65307CD56FB1}">
  <ds:schemaRefs>
    <ds:schemaRef ds:uri="http://schemas.microsoft.com/VisualStudio/2011/storyboarding/control"/>
  </ds:schemaRefs>
</ds:datastoreItem>
</file>

<file path=customXml/itemProps316.xml><?xml version="1.0" encoding="utf-8"?>
<ds:datastoreItem xmlns:ds="http://schemas.openxmlformats.org/officeDocument/2006/customXml" ds:itemID="{19836F04-5B40-43D0-83D2-80274110ECBA}">
  <ds:schemaRefs>
    <ds:schemaRef ds:uri="http://schemas.microsoft.com/VisualStudio/2011/storyboarding/control"/>
  </ds:schemaRefs>
</ds:datastoreItem>
</file>

<file path=customXml/itemProps317.xml><?xml version="1.0" encoding="utf-8"?>
<ds:datastoreItem xmlns:ds="http://schemas.openxmlformats.org/officeDocument/2006/customXml" ds:itemID="{A1DFBD7A-6FF8-47D9-A4C0-BE78E0FC5506}">
  <ds:schemaRefs>
    <ds:schemaRef ds:uri="http://schemas.microsoft.com/VisualStudio/2011/storyboarding/control"/>
  </ds:schemaRefs>
</ds:datastoreItem>
</file>

<file path=customXml/itemProps318.xml><?xml version="1.0" encoding="utf-8"?>
<ds:datastoreItem xmlns:ds="http://schemas.openxmlformats.org/officeDocument/2006/customXml" ds:itemID="{42854BBD-D793-452F-96A8-59F6D961D1E7}">
  <ds:schemaRefs>
    <ds:schemaRef ds:uri="http://schemas.microsoft.com/VisualStudio/2011/storyboarding/control"/>
  </ds:schemaRefs>
</ds:datastoreItem>
</file>

<file path=customXml/itemProps319.xml><?xml version="1.0" encoding="utf-8"?>
<ds:datastoreItem xmlns:ds="http://schemas.openxmlformats.org/officeDocument/2006/customXml" ds:itemID="{57788F32-1E50-4F55-AE41-EF396B49904F}">
  <ds:schemaRefs>
    <ds:schemaRef ds:uri="http://schemas.microsoft.com/VisualStudio/2011/storyboarding/control"/>
  </ds:schemaRefs>
</ds:datastoreItem>
</file>

<file path=customXml/itemProps32.xml><?xml version="1.0" encoding="utf-8"?>
<ds:datastoreItem xmlns:ds="http://schemas.openxmlformats.org/officeDocument/2006/customXml" ds:itemID="{E29EFF24-0AF1-4385-B477-C7AD3DD6A0F4}">
  <ds:schemaRefs>
    <ds:schemaRef ds:uri="http://schemas.microsoft.com/VisualStudio/2011/storyboarding/control"/>
  </ds:schemaRefs>
</ds:datastoreItem>
</file>

<file path=customXml/itemProps320.xml><?xml version="1.0" encoding="utf-8"?>
<ds:datastoreItem xmlns:ds="http://schemas.openxmlformats.org/officeDocument/2006/customXml" ds:itemID="{7984F36A-2377-43A8-8135-6BC33BF1C4FB}">
  <ds:schemaRefs>
    <ds:schemaRef ds:uri="http://schemas.microsoft.com/VisualStudio/2011/storyboarding/control"/>
  </ds:schemaRefs>
</ds:datastoreItem>
</file>

<file path=customXml/itemProps321.xml><?xml version="1.0" encoding="utf-8"?>
<ds:datastoreItem xmlns:ds="http://schemas.openxmlformats.org/officeDocument/2006/customXml" ds:itemID="{02E7AC44-48E3-4F95-9130-D4BAF040ADF9}">
  <ds:schemaRefs>
    <ds:schemaRef ds:uri="http://schemas.microsoft.com/VisualStudio/2011/storyboarding/control"/>
  </ds:schemaRefs>
</ds:datastoreItem>
</file>

<file path=customXml/itemProps322.xml><?xml version="1.0" encoding="utf-8"?>
<ds:datastoreItem xmlns:ds="http://schemas.openxmlformats.org/officeDocument/2006/customXml" ds:itemID="{5BB3794A-80D6-430C-8DE2-7ACE94F8E744}">
  <ds:schemaRefs>
    <ds:schemaRef ds:uri="http://schemas.microsoft.com/VisualStudio/2011/storyboarding/control"/>
  </ds:schemaRefs>
</ds:datastoreItem>
</file>

<file path=customXml/itemProps323.xml><?xml version="1.0" encoding="utf-8"?>
<ds:datastoreItem xmlns:ds="http://schemas.openxmlformats.org/officeDocument/2006/customXml" ds:itemID="{9D0AF13D-2439-4CBA-92E6-7ADF1DF58D81}">
  <ds:schemaRefs>
    <ds:schemaRef ds:uri="http://schemas.microsoft.com/VisualStudio/2011/storyboarding/control"/>
  </ds:schemaRefs>
</ds:datastoreItem>
</file>

<file path=customXml/itemProps324.xml><?xml version="1.0" encoding="utf-8"?>
<ds:datastoreItem xmlns:ds="http://schemas.openxmlformats.org/officeDocument/2006/customXml" ds:itemID="{B69A668D-0ADC-4F39-BEA2-E00312BD1BDA}">
  <ds:schemaRefs>
    <ds:schemaRef ds:uri="http://schemas.microsoft.com/VisualStudio/2011/storyboarding/control"/>
  </ds:schemaRefs>
</ds:datastoreItem>
</file>

<file path=customXml/itemProps325.xml><?xml version="1.0" encoding="utf-8"?>
<ds:datastoreItem xmlns:ds="http://schemas.openxmlformats.org/officeDocument/2006/customXml" ds:itemID="{58E448F7-17D3-4637-BC8D-DF2E9ED1DCE0}">
  <ds:schemaRefs>
    <ds:schemaRef ds:uri="http://schemas.microsoft.com/VisualStudio/2011/storyboarding/control"/>
  </ds:schemaRefs>
</ds:datastoreItem>
</file>

<file path=customXml/itemProps326.xml><?xml version="1.0" encoding="utf-8"?>
<ds:datastoreItem xmlns:ds="http://schemas.openxmlformats.org/officeDocument/2006/customXml" ds:itemID="{77D17E2F-6EE4-4E93-85EF-B24705B71129}">
  <ds:schemaRefs>
    <ds:schemaRef ds:uri="http://schemas.microsoft.com/VisualStudio/2011/storyboarding/control"/>
  </ds:schemaRefs>
</ds:datastoreItem>
</file>

<file path=customXml/itemProps327.xml><?xml version="1.0" encoding="utf-8"?>
<ds:datastoreItem xmlns:ds="http://schemas.openxmlformats.org/officeDocument/2006/customXml" ds:itemID="{F0E75B69-E0F6-41A5-BDF2-2D0D8BA28478}">
  <ds:schemaRefs>
    <ds:schemaRef ds:uri="http://schemas.microsoft.com/VisualStudio/2011/storyboarding/control"/>
  </ds:schemaRefs>
</ds:datastoreItem>
</file>

<file path=customXml/itemProps328.xml><?xml version="1.0" encoding="utf-8"?>
<ds:datastoreItem xmlns:ds="http://schemas.openxmlformats.org/officeDocument/2006/customXml" ds:itemID="{EFEA169E-5A27-4B81-942C-11BC56830E83}">
  <ds:schemaRefs>
    <ds:schemaRef ds:uri="http://schemas.microsoft.com/VisualStudio/2011/storyboarding/control"/>
  </ds:schemaRefs>
</ds:datastoreItem>
</file>

<file path=customXml/itemProps329.xml><?xml version="1.0" encoding="utf-8"?>
<ds:datastoreItem xmlns:ds="http://schemas.openxmlformats.org/officeDocument/2006/customXml" ds:itemID="{205273AC-1B6F-47D2-8308-F8F781E439B4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A03BAE25-7BFA-4286-A237-5A3CB8A23BC2}">
  <ds:schemaRefs>
    <ds:schemaRef ds:uri="http://schemas.microsoft.com/VisualStudio/2011/storyboarding/control"/>
  </ds:schemaRefs>
</ds:datastoreItem>
</file>

<file path=customXml/itemProps330.xml><?xml version="1.0" encoding="utf-8"?>
<ds:datastoreItem xmlns:ds="http://schemas.openxmlformats.org/officeDocument/2006/customXml" ds:itemID="{F1189315-C2B0-4421-8D11-B34066DDDEA5}">
  <ds:schemaRefs>
    <ds:schemaRef ds:uri="http://schemas.microsoft.com/VisualStudio/2011/storyboarding/control"/>
  </ds:schemaRefs>
</ds:datastoreItem>
</file>

<file path=customXml/itemProps331.xml><?xml version="1.0" encoding="utf-8"?>
<ds:datastoreItem xmlns:ds="http://schemas.openxmlformats.org/officeDocument/2006/customXml" ds:itemID="{F1D66C56-C32F-44A8-AD23-A5A470E67545}">
  <ds:schemaRefs>
    <ds:schemaRef ds:uri="http://schemas.microsoft.com/VisualStudio/2011/storyboarding/control"/>
  </ds:schemaRefs>
</ds:datastoreItem>
</file>

<file path=customXml/itemProps332.xml><?xml version="1.0" encoding="utf-8"?>
<ds:datastoreItem xmlns:ds="http://schemas.openxmlformats.org/officeDocument/2006/customXml" ds:itemID="{331B60EB-1A66-42B8-BA87-B4084E17B085}">
  <ds:schemaRefs>
    <ds:schemaRef ds:uri="http://schemas.microsoft.com/VisualStudio/2011/storyboarding/control"/>
  </ds:schemaRefs>
</ds:datastoreItem>
</file>

<file path=customXml/itemProps333.xml><?xml version="1.0" encoding="utf-8"?>
<ds:datastoreItem xmlns:ds="http://schemas.openxmlformats.org/officeDocument/2006/customXml" ds:itemID="{C0C7110B-A1A8-46CC-82F8-F1DCFB753083}">
  <ds:schemaRefs>
    <ds:schemaRef ds:uri="http://schemas.microsoft.com/VisualStudio/2011/storyboarding/control"/>
  </ds:schemaRefs>
</ds:datastoreItem>
</file>

<file path=customXml/itemProps334.xml><?xml version="1.0" encoding="utf-8"?>
<ds:datastoreItem xmlns:ds="http://schemas.openxmlformats.org/officeDocument/2006/customXml" ds:itemID="{11735725-915D-4F6C-85E0-7663852E06C0}">
  <ds:schemaRefs>
    <ds:schemaRef ds:uri="http://schemas.microsoft.com/VisualStudio/2011/storyboarding/control"/>
  </ds:schemaRefs>
</ds:datastoreItem>
</file>

<file path=customXml/itemProps335.xml><?xml version="1.0" encoding="utf-8"?>
<ds:datastoreItem xmlns:ds="http://schemas.openxmlformats.org/officeDocument/2006/customXml" ds:itemID="{62B056A8-C995-45B9-A71C-007E0ABF2988}">
  <ds:schemaRefs>
    <ds:schemaRef ds:uri="http://schemas.microsoft.com/VisualStudio/2011/storyboarding/control"/>
  </ds:schemaRefs>
</ds:datastoreItem>
</file>

<file path=customXml/itemProps336.xml><?xml version="1.0" encoding="utf-8"?>
<ds:datastoreItem xmlns:ds="http://schemas.openxmlformats.org/officeDocument/2006/customXml" ds:itemID="{52267F13-5250-48FE-86B9-6B76917D3A51}">
  <ds:schemaRefs>
    <ds:schemaRef ds:uri="http://schemas.microsoft.com/VisualStudio/2011/storyboarding/control"/>
  </ds:schemaRefs>
</ds:datastoreItem>
</file>

<file path=customXml/itemProps337.xml><?xml version="1.0" encoding="utf-8"?>
<ds:datastoreItem xmlns:ds="http://schemas.openxmlformats.org/officeDocument/2006/customXml" ds:itemID="{D8EB8F7C-B68A-4FD2-8908-49EA17C0D9AE}">
  <ds:schemaRefs>
    <ds:schemaRef ds:uri="http://schemas.microsoft.com/VisualStudio/2011/storyboarding/control"/>
  </ds:schemaRefs>
</ds:datastoreItem>
</file>

<file path=customXml/itemProps338.xml><?xml version="1.0" encoding="utf-8"?>
<ds:datastoreItem xmlns:ds="http://schemas.openxmlformats.org/officeDocument/2006/customXml" ds:itemID="{E356C1DB-3258-41F0-AF3C-A65E24B08F9A}">
  <ds:schemaRefs>
    <ds:schemaRef ds:uri="http://schemas.microsoft.com/VisualStudio/2011/storyboarding/control"/>
  </ds:schemaRefs>
</ds:datastoreItem>
</file>

<file path=customXml/itemProps339.xml><?xml version="1.0" encoding="utf-8"?>
<ds:datastoreItem xmlns:ds="http://schemas.openxmlformats.org/officeDocument/2006/customXml" ds:itemID="{1C8C4290-2B38-4DCC-89F0-6EA830CC6ADF}">
  <ds:schemaRefs>
    <ds:schemaRef ds:uri="http://schemas.microsoft.com/VisualStudio/2011/storyboarding/control"/>
  </ds:schemaRefs>
</ds:datastoreItem>
</file>

<file path=customXml/itemProps34.xml><?xml version="1.0" encoding="utf-8"?>
<ds:datastoreItem xmlns:ds="http://schemas.openxmlformats.org/officeDocument/2006/customXml" ds:itemID="{12A9E743-313F-4263-9A2A-73DC8F5C573E}">
  <ds:schemaRefs>
    <ds:schemaRef ds:uri="http://schemas.microsoft.com/VisualStudio/2011/storyboarding/control"/>
  </ds:schemaRefs>
</ds:datastoreItem>
</file>

<file path=customXml/itemProps340.xml><?xml version="1.0" encoding="utf-8"?>
<ds:datastoreItem xmlns:ds="http://schemas.openxmlformats.org/officeDocument/2006/customXml" ds:itemID="{8D01B98F-CCE8-40CA-B44D-064EDBC4E8BD}">
  <ds:schemaRefs>
    <ds:schemaRef ds:uri="http://schemas.microsoft.com/VisualStudio/2011/storyboarding/control"/>
  </ds:schemaRefs>
</ds:datastoreItem>
</file>

<file path=customXml/itemProps341.xml><?xml version="1.0" encoding="utf-8"?>
<ds:datastoreItem xmlns:ds="http://schemas.openxmlformats.org/officeDocument/2006/customXml" ds:itemID="{44FE8970-BB24-4726-955E-57780A4D98A0}">
  <ds:schemaRefs>
    <ds:schemaRef ds:uri="http://schemas.microsoft.com/VisualStudio/2011/storyboarding/control"/>
  </ds:schemaRefs>
</ds:datastoreItem>
</file>

<file path=customXml/itemProps342.xml><?xml version="1.0" encoding="utf-8"?>
<ds:datastoreItem xmlns:ds="http://schemas.openxmlformats.org/officeDocument/2006/customXml" ds:itemID="{0D393BF1-A4A1-44E8-B992-8A6ADAF7EF7C}">
  <ds:schemaRefs>
    <ds:schemaRef ds:uri="http://schemas.microsoft.com/VisualStudio/2011/storyboarding/control"/>
  </ds:schemaRefs>
</ds:datastoreItem>
</file>

<file path=customXml/itemProps343.xml><?xml version="1.0" encoding="utf-8"?>
<ds:datastoreItem xmlns:ds="http://schemas.openxmlformats.org/officeDocument/2006/customXml" ds:itemID="{61AF923D-B2F2-42B2-A793-CCBB6099B2BF}">
  <ds:schemaRefs>
    <ds:schemaRef ds:uri="http://schemas.microsoft.com/VisualStudio/2011/storyboarding/control"/>
  </ds:schemaRefs>
</ds:datastoreItem>
</file>

<file path=customXml/itemProps344.xml><?xml version="1.0" encoding="utf-8"?>
<ds:datastoreItem xmlns:ds="http://schemas.openxmlformats.org/officeDocument/2006/customXml" ds:itemID="{43D30ABB-C7F4-439C-ACBC-6EDB817E138D}">
  <ds:schemaRefs>
    <ds:schemaRef ds:uri="http://schemas.microsoft.com/VisualStudio/2011/storyboarding/control"/>
  </ds:schemaRefs>
</ds:datastoreItem>
</file>

<file path=customXml/itemProps345.xml><?xml version="1.0" encoding="utf-8"?>
<ds:datastoreItem xmlns:ds="http://schemas.openxmlformats.org/officeDocument/2006/customXml" ds:itemID="{3D17ADE9-9DBC-4841-9E3D-0D089D42DFDD}">
  <ds:schemaRefs>
    <ds:schemaRef ds:uri="http://schemas.microsoft.com/VisualStudio/2011/storyboarding/control"/>
  </ds:schemaRefs>
</ds:datastoreItem>
</file>

<file path=customXml/itemProps346.xml><?xml version="1.0" encoding="utf-8"?>
<ds:datastoreItem xmlns:ds="http://schemas.openxmlformats.org/officeDocument/2006/customXml" ds:itemID="{3FD14095-8269-4B3C-83EB-8C8F6FAC6B14}">
  <ds:schemaRefs>
    <ds:schemaRef ds:uri="http://schemas.microsoft.com/VisualStudio/2011/storyboarding/control"/>
  </ds:schemaRefs>
</ds:datastoreItem>
</file>

<file path=customXml/itemProps347.xml><?xml version="1.0" encoding="utf-8"?>
<ds:datastoreItem xmlns:ds="http://schemas.openxmlformats.org/officeDocument/2006/customXml" ds:itemID="{8512C55E-A450-42A1-BA1B-35DB65F9CD2A}">
  <ds:schemaRefs>
    <ds:schemaRef ds:uri="http://schemas.microsoft.com/VisualStudio/2011/storyboarding/control"/>
  </ds:schemaRefs>
</ds:datastoreItem>
</file>

<file path=customXml/itemProps348.xml><?xml version="1.0" encoding="utf-8"?>
<ds:datastoreItem xmlns:ds="http://schemas.openxmlformats.org/officeDocument/2006/customXml" ds:itemID="{F6FC6BDF-592F-4A14-961C-51737DD7A329}">
  <ds:schemaRefs>
    <ds:schemaRef ds:uri="http://schemas.microsoft.com/VisualStudio/2011/storyboarding/control"/>
  </ds:schemaRefs>
</ds:datastoreItem>
</file>

<file path=customXml/itemProps349.xml><?xml version="1.0" encoding="utf-8"?>
<ds:datastoreItem xmlns:ds="http://schemas.openxmlformats.org/officeDocument/2006/customXml" ds:itemID="{20DDE862-1B58-41E9-B5D0-1DC89AE6ECCC}">
  <ds:schemaRefs>
    <ds:schemaRef ds:uri="http://schemas.microsoft.com/VisualStudio/2011/storyboarding/control"/>
  </ds:schemaRefs>
</ds:datastoreItem>
</file>

<file path=customXml/itemProps35.xml><?xml version="1.0" encoding="utf-8"?>
<ds:datastoreItem xmlns:ds="http://schemas.openxmlformats.org/officeDocument/2006/customXml" ds:itemID="{577935C2-00CA-4763-8C37-F04432DF0E63}">
  <ds:schemaRefs>
    <ds:schemaRef ds:uri="http://schemas.microsoft.com/VisualStudio/2011/storyboarding/control"/>
  </ds:schemaRefs>
</ds:datastoreItem>
</file>

<file path=customXml/itemProps350.xml><?xml version="1.0" encoding="utf-8"?>
<ds:datastoreItem xmlns:ds="http://schemas.openxmlformats.org/officeDocument/2006/customXml" ds:itemID="{E1D851DF-EF63-403B-80B7-136F6C919E04}">
  <ds:schemaRefs>
    <ds:schemaRef ds:uri="http://schemas.microsoft.com/VisualStudio/2011/storyboarding/control"/>
  </ds:schemaRefs>
</ds:datastoreItem>
</file>

<file path=customXml/itemProps351.xml><?xml version="1.0" encoding="utf-8"?>
<ds:datastoreItem xmlns:ds="http://schemas.openxmlformats.org/officeDocument/2006/customXml" ds:itemID="{BBFDBC2B-FBEC-4691-8337-73A83703ED59}">
  <ds:schemaRefs>
    <ds:schemaRef ds:uri="http://schemas.microsoft.com/VisualStudio/2011/storyboarding/control"/>
  </ds:schemaRefs>
</ds:datastoreItem>
</file>

<file path=customXml/itemProps352.xml><?xml version="1.0" encoding="utf-8"?>
<ds:datastoreItem xmlns:ds="http://schemas.openxmlformats.org/officeDocument/2006/customXml" ds:itemID="{10602213-CB62-40CD-8EBC-A037F3C74234}">
  <ds:schemaRefs>
    <ds:schemaRef ds:uri="http://schemas.microsoft.com/VisualStudio/2011/storyboarding/control"/>
  </ds:schemaRefs>
</ds:datastoreItem>
</file>

<file path=customXml/itemProps353.xml><?xml version="1.0" encoding="utf-8"?>
<ds:datastoreItem xmlns:ds="http://schemas.openxmlformats.org/officeDocument/2006/customXml" ds:itemID="{FC04C4CC-ABE7-4540-A391-64324E6253F3}">
  <ds:schemaRefs>
    <ds:schemaRef ds:uri="http://schemas.microsoft.com/VisualStudio/2011/storyboarding/control"/>
  </ds:schemaRefs>
</ds:datastoreItem>
</file>

<file path=customXml/itemProps354.xml><?xml version="1.0" encoding="utf-8"?>
<ds:datastoreItem xmlns:ds="http://schemas.openxmlformats.org/officeDocument/2006/customXml" ds:itemID="{8FD2DC98-36D3-4E5A-A62A-79322947855B}">
  <ds:schemaRefs>
    <ds:schemaRef ds:uri="http://schemas.microsoft.com/VisualStudio/2011/storyboarding/control"/>
  </ds:schemaRefs>
</ds:datastoreItem>
</file>

<file path=customXml/itemProps355.xml><?xml version="1.0" encoding="utf-8"?>
<ds:datastoreItem xmlns:ds="http://schemas.openxmlformats.org/officeDocument/2006/customXml" ds:itemID="{79892EB3-4014-43B2-A1B6-DE1E43CA8F59}">
  <ds:schemaRefs>
    <ds:schemaRef ds:uri="http://schemas.microsoft.com/VisualStudio/2011/storyboarding/control"/>
  </ds:schemaRefs>
</ds:datastoreItem>
</file>

<file path=customXml/itemProps356.xml><?xml version="1.0" encoding="utf-8"?>
<ds:datastoreItem xmlns:ds="http://schemas.openxmlformats.org/officeDocument/2006/customXml" ds:itemID="{AE2E9019-2202-4862-9EA3-88C0DC7CFD57}">
  <ds:schemaRefs>
    <ds:schemaRef ds:uri="http://schemas.microsoft.com/VisualStudio/2011/storyboarding/control"/>
  </ds:schemaRefs>
</ds:datastoreItem>
</file>

<file path=customXml/itemProps357.xml><?xml version="1.0" encoding="utf-8"?>
<ds:datastoreItem xmlns:ds="http://schemas.openxmlformats.org/officeDocument/2006/customXml" ds:itemID="{A94DDFBC-D3AC-48EB-940F-ACF92D03E625}">
  <ds:schemaRefs>
    <ds:schemaRef ds:uri="http://schemas.microsoft.com/VisualStudio/2011/storyboarding/control"/>
  </ds:schemaRefs>
</ds:datastoreItem>
</file>

<file path=customXml/itemProps358.xml><?xml version="1.0" encoding="utf-8"?>
<ds:datastoreItem xmlns:ds="http://schemas.openxmlformats.org/officeDocument/2006/customXml" ds:itemID="{A788E92B-DF07-4E6E-B642-DD9ACD5C3704}">
  <ds:schemaRefs>
    <ds:schemaRef ds:uri="http://schemas.microsoft.com/VisualStudio/2011/storyboarding/control"/>
  </ds:schemaRefs>
</ds:datastoreItem>
</file>

<file path=customXml/itemProps359.xml><?xml version="1.0" encoding="utf-8"?>
<ds:datastoreItem xmlns:ds="http://schemas.openxmlformats.org/officeDocument/2006/customXml" ds:itemID="{BF3A8008-5955-4F1E-B990-727FA6B3F4E2}">
  <ds:schemaRefs>
    <ds:schemaRef ds:uri="http://schemas.microsoft.com/VisualStudio/2011/storyboarding/control"/>
  </ds:schemaRefs>
</ds:datastoreItem>
</file>

<file path=customXml/itemProps36.xml><?xml version="1.0" encoding="utf-8"?>
<ds:datastoreItem xmlns:ds="http://schemas.openxmlformats.org/officeDocument/2006/customXml" ds:itemID="{0A0B0AB4-528F-45D0-9477-351EBE4AC7B5}">
  <ds:schemaRefs>
    <ds:schemaRef ds:uri="http://schemas.microsoft.com/VisualStudio/2011/storyboarding/control"/>
  </ds:schemaRefs>
</ds:datastoreItem>
</file>

<file path=customXml/itemProps360.xml><?xml version="1.0" encoding="utf-8"?>
<ds:datastoreItem xmlns:ds="http://schemas.openxmlformats.org/officeDocument/2006/customXml" ds:itemID="{4342C951-C2E3-46C2-9ECC-593E6F865B00}">
  <ds:schemaRefs>
    <ds:schemaRef ds:uri="http://schemas.microsoft.com/VisualStudio/2011/storyboarding/control"/>
  </ds:schemaRefs>
</ds:datastoreItem>
</file>

<file path=customXml/itemProps361.xml><?xml version="1.0" encoding="utf-8"?>
<ds:datastoreItem xmlns:ds="http://schemas.openxmlformats.org/officeDocument/2006/customXml" ds:itemID="{9030D507-0861-4632-BF78-8B8EAE08FFCC}">
  <ds:schemaRefs>
    <ds:schemaRef ds:uri="http://schemas.microsoft.com/VisualStudio/2011/storyboarding/control"/>
  </ds:schemaRefs>
</ds:datastoreItem>
</file>

<file path=customXml/itemProps362.xml><?xml version="1.0" encoding="utf-8"?>
<ds:datastoreItem xmlns:ds="http://schemas.openxmlformats.org/officeDocument/2006/customXml" ds:itemID="{37BDA92E-F9B6-4BAE-9CEF-7E6BC98D94F7}">
  <ds:schemaRefs>
    <ds:schemaRef ds:uri="http://schemas.microsoft.com/VisualStudio/2011/storyboarding/control"/>
  </ds:schemaRefs>
</ds:datastoreItem>
</file>

<file path=customXml/itemProps363.xml><?xml version="1.0" encoding="utf-8"?>
<ds:datastoreItem xmlns:ds="http://schemas.openxmlformats.org/officeDocument/2006/customXml" ds:itemID="{57A6C1A5-4EC9-403F-B28C-C05E512CB847}">
  <ds:schemaRefs>
    <ds:schemaRef ds:uri="http://schemas.microsoft.com/VisualStudio/2011/storyboarding/control"/>
  </ds:schemaRefs>
</ds:datastoreItem>
</file>

<file path=customXml/itemProps364.xml><?xml version="1.0" encoding="utf-8"?>
<ds:datastoreItem xmlns:ds="http://schemas.openxmlformats.org/officeDocument/2006/customXml" ds:itemID="{8CF582E5-9484-41CB-81C7-56140D146FA4}">
  <ds:schemaRefs>
    <ds:schemaRef ds:uri="http://schemas.microsoft.com/VisualStudio/2011/storyboarding/control"/>
  </ds:schemaRefs>
</ds:datastoreItem>
</file>

<file path=customXml/itemProps365.xml><?xml version="1.0" encoding="utf-8"?>
<ds:datastoreItem xmlns:ds="http://schemas.openxmlformats.org/officeDocument/2006/customXml" ds:itemID="{6BFF9E97-C3E0-43A1-B945-B58628BAA989}">
  <ds:schemaRefs>
    <ds:schemaRef ds:uri="http://schemas.microsoft.com/VisualStudio/2011/storyboarding/control"/>
  </ds:schemaRefs>
</ds:datastoreItem>
</file>

<file path=customXml/itemProps366.xml><?xml version="1.0" encoding="utf-8"?>
<ds:datastoreItem xmlns:ds="http://schemas.openxmlformats.org/officeDocument/2006/customXml" ds:itemID="{FEE4B3CA-FF62-4D60-B99E-BF3F1B66F309}">
  <ds:schemaRefs>
    <ds:schemaRef ds:uri="http://schemas.microsoft.com/VisualStudio/2011/storyboarding/control"/>
  </ds:schemaRefs>
</ds:datastoreItem>
</file>

<file path=customXml/itemProps367.xml><?xml version="1.0" encoding="utf-8"?>
<ds:datastoreItem xmlns:ds="http://schemas.openxmlformats.org/officeDocument/2006/customXml" ds:itemID="{98985032-1AE0-4529-AA73-10959A4E7D71}">
  <ds:schemaRefs>
    <ds:schemaRef ds:uri="http://schemas.microsoft.com/VisualStudio/2011/storyboarding/control"/>
  </ds:schemaRefs>
</ds:datastoreItem>
</file>

<file path=customXml/itemProps368.xml><?xml version="1.0" encoding="utf-8"?>
<ds:datastoreItem xmlns:ds="http://schemas.openxmlformats.org/officeDocument/2006/customXml" ds:itemID="{13EE0FFE-2483-4AF9-9B94-1BF174F9FD6C}">
  <ds:schemaRefs>
    <ds:schemaRef ds:uri="http://schemas.microsoft.com/VisualStudio/2011/storyboarding/control"/>
  </ds:schemaRefs>
</ds:datastoreItem>
</file>

<file path=customXml/itemProps369.xml><?xml version="1.0" encoding="utf-8"?>
<ds:datastoreItem xmlns:ds="http://schemas.openxmlformats.org/officeDocument/2006/customXml" ds:itemID="{F04A8D30-7D1C-4E82-866B-69983D1CDEB2}">
  <ds:schemaRefs>
    <ds:schemaRef ds:uri="http://schemas.microsoft.com/VisualStudio/2011/storyboarding/control"/>
  </ds:schemaRefs>
</ds:datastoreItem>
</file>

<file path=customXml/itemProps37.xml><?xml version="1.0" encoding="utf-8"?>
<ds:datastoreItem xmlns:ds="http://schemas.openxmlformats.org/officeDocument/2006/customXml" ds:itemID="{F8288DEA-22B9-443B-ABE1-014EF687A73A}">
  <ds:schemaRefs>
    <ds:schemaRef ds:uri="http://schemas.microsoft.com/VisualStudio/2011/storyboarding/control"/>
  </ds:schemaRefs>
</ds:datastoreItem>
</file>

<file path=customXml/itemProps370.xml><?xml version="1.0" encoding="utf-8"?>
<ds:datastoreItem xmlns:ds="http://schemas.openxmlformats.org/officeDocument/2006/customXml" ds:itemID="{69FB7175-D8B1-4888-A78A-DC2A31E353FC}">
  <ds:schemaRefs>
    <ds:schemaRef ds:uri="http://schemas.microsoft.com/VisualStudio/2011/storyboarding/control"/>
  </ds:schemaRefs>
</ds:datastoreItem>
</file>

<file path=customXml/itemProps371.xml><?xml version="1.0" encoding="utf-8"?>
<ds:datastoreItem xmlns:ds="http://schemas.openxmlformats.org/officeDocument/2006/customXml" ds:itemID="{03F77E3B-34F1-4A7B-8598-C934A8BC1E34}">
  <ds:schemaRefs>
    <ds:schemaRef ds:uri="http://schemas.microsoft.com/VisualStudio/2011/storyboarding/control"/>
  </ds:schemaRefs>
</ds:datastoreItem>
</file>

<file path=customXml/itemProps372.xml><?xml version="1.0" encoding="utf-8"?>
<ds:datastoreItem xmlns:ds="http://schemas.openxmlformats.org/officeDocument/2006/customXml" ds:itemID="{23D6456A-5D83-4487-98DD-DE559E1C2279}">
  <ds:schemaRefs>
    <ds:schemaRef ds:uri="http://schemas.microsoft.com/VisualStudio/2011/storyboarding/control"/>
  </ds:schemaRefs>
</ds:datastoreItem>
</file>

<file path=customXml/itemProps373.xml><?xml version="1.0" encoding="utf-8"?>
<ds:datastoreItem xmlns:ds="http://schemas.openxmlformats.org/officeDocument/2006/customXml" ds:itemID="{26B8089F-76B4-4D0C-9425-E73180B2BC1E}">
  <ds:schemaRefs>
    <ds:schemaRef ds:uri="http://schemas.microsoft.com/VisualStudio/2011/storyboarding/control"/>
  </ds:schemaRefs>
</ds:datastoreItem>
</file>

<file path=customXml/itemProps374.xml><?xml version="1.0" encoding="utf-8"?>
<ds:datastoreItem xmlns:ds="http://schemas.openxmlformats.org/officeDocument/2006/customXml" ds:itemID="{CF30C331-BB1C-4704-8A51-B743679D84C5}">
  <ds:schemaRefs>
    <ds:schemaRef ds:uri="http://schemas.microsoft.com/VisualStudio/2011/storyboarding/control"/>
  </ds:schemaRefs>
</ds:datastoreItem>
</file>

<file path=customXml/itemProps375.xml><?xml version="1.0" encoding="utf-8"?>
<ds:datastoreItem xmlns:ds="http://schemas.openxmlformats.org/officeDocument/2006/customXml" ds:itemID="{DA67428D-F178-43BF-A7B0-DA3998558F69}">
  <ds:schemaRefs>
    <ds:schemaRef ds:uri="http://schemas.microsoft.com/VisualStudio/2011/storyboarding/control"/>
  </ds:schemaRefs>
</ds:datastoreItem>
</file>

<file path=customXml/itemProps376.xml><?xml version="1.0" encoding="utf-8"?>
<ds:datastoreItem xmlns:ds="http://schemas.openxmlformats.org/officeDocument/2006/customXml" ds:itemID="{0929CAD7-A252-4735-A20D-0A995F66B4BD}">
  <ds:schemaRefs>
    <ds:schemaRef ds:uri="http://schemas.microsoft.com/VisualStudio/2011/storyboarding/control"/>
  </ds:schemaRefs>
</ds:datastoreItem>
</file>

<file path=customXml/itemProps377.xml><?xml version="1.0" encoding="utf-8"?>
<ds:datastoreItem xmlns:ds="http://schemas.openxmlformats.org/officeDocument/2006/customXml" ds:itemID="{09A5F7F9-BACC-4BC1-83B5-26DBAAB9F0A5}">
  <ds:schemaRefs>
    <ds:schemaRef ds:uri="http://schemas.microsoft.com/VisualStudio/2011/storyboarding/control"/>
  </ds:schemaRefs>
</ds:datastoreItem>
</file>

<file path=customXml/itemProps378.xml><?xml version="1.0" encoding="utf-8"?>
<ds:datastoreItem xmlns:ds="http://schemas.openxmlformats.org/officeDocument/2006/customXml" ds:itemID="{B99CFB6A-5352-47E5-B51B-D03342F4CECE}">
  <ds:schemaRefs>
    <ds:schemaRef ds:uri="http://schemas.microsoft.com/VisualStudio/2011/storyboarding/control"/>
  </ds:schemaRefs>
</ds:datastoreItem>
</file>

<file path=customXml/itemProps379.xml><?xml version="1.0" encoding="utf-8"?>
<ds:datastoreItem xmlns:ds="http://schemas.openxmlformats.org/officeDocument/2006/customXml" ds:itemID="{67BEA707-754A-497A-9AF0-D2D9E257A60A}">
  <ds:schemaRefs>
    <ds:schemaRef ds:uri="http://schemas.microsoft.com/VisualStudio/2011/storyboarding/control"/>
  </ds:schemaRefs>
</ds:datastoreItem>
</file>

<file path=customXml/itemProps38.xml><?xml version="1.0" encoding="utf-8"?>
<ds:datastoreItem xmlns:ds="http://schemas.openxmlformats.org/officeDocument/2006/customXml" ds:itemID="{DDFFB1AA-7B97-4B44-B8EC-8A4CBBE8E94C}">
  <ds:schemaRefs>
    <ds:schemaRef ds:uri="http://schemas.microsoft.com/VisualStudio/2011/storyboarding/control"/>
  </ds:schemaRefs>
</ds:datastoreItem>
</file>

<file path=customXml/itemProps380.xml><?xml version="1.0" encoding="utf-8"?>
<ds:datastoreItem xmlns:ds="http://schemas.openxmlformats.org/officeDocument/2006/customXml" ds:itemID="{C7A71A5F-2147-41E5-B149-9F9A89294D57}">
  <ds:schemaRefs>
    <ds:schemaRef ds:uri="http://schemas.microsoft.com/VisualStudio/2011/storyboarding/control"/>
  </ds:schemaRefs>
</ds:datastoreItem>
</file>

<file path=customXml/itemProps381.xml><?xml version="1.0" encoding="utf-8"?>
<ds:datastoreItem xmlns:ds="http://schemas.openxmlformats.org/officeDocument/2006/customXml" ds:itemID="{01EA042E-A63E-4C34-9E99-F6AB22F910A8}">
  <ds:schemaRefs>
    <ds:schemaRef ds:uri="http://schemas.microsoft.com/VisualStudio/2011/storyboarding/control"/>
  </ds:schemaRefs>
</ds:datastoreItem>
</file>

<file path=customXml/itemProps382.xml><?xml version="1.0" encoding="utf-8"?>
<ds:datastoreItem xmlns:ds="http://schemas.openxmlformats.org/officeDocument/2006/customXml" ds:itemID="{1974F332-EB4F-4E26-9AAC-AEBB1B79E405}">
  <ds:schemaRefs>
    <ds:schemaRef ds:uri="http://schemas.microsoft.com/VisualStudio/2011/storyboarding/control"/>
  </ds:schemaRefs>
</ds:datastoreItem>
</file>

<file path=customXml/itemProps383.xml><?xml version="1.0" encoding="utf-8"?>
<ds:datastoreItem xmlns:ds="http://schemas.openxmlformats.org/officeDocument/2006/customXml" ds:itemID="{6DB69D5A-3C35-41AE-8554-1A3259450129}">
  <ds:schemaRefs>
    <ds:schemaRef ds:uri="http://schemas.microsoft.com/VisualStudio/2011/storyboarding/control"/>
  </ds:schemaRefs>
</ds:datastoreItem>
</file>

<file path=customXml/itemProps384.xml><?xml version="1.0" encoding="utf-8"?>
<ds:datastoreItem xmlns:ds="http://schemas.openxmlformats.org/officeDocument/2006/customXml" ds:itemID="{88FA7AC3-F2E2-4A41-A1B5-D3FBCDD6AC5B}">
  <ds:schemaRefs>
    <ds:schemaRef ds:uri="http://schemas.microsoft.com/VisualStudio/2011/storyboarding/control"/>
  </ds:schemaRefs>
</ds:datastoreItem>
</file>

<file path=customXml/itemProps385.xml><?xml version="1.0" encoding="utf-8"?>
<ds:datastoreItem xmlns:ds="http://schemas.openxmlformats.org/officeDocument/2006/customXml" ds:itemID="{D76DBCFA-BF1A-42D5-9B22-E0621025C8BF}">
  <ds:schemaRefs>
    <ds:schemaRef ds:uri="http://schemas.microsoft.com/VisualStudio/2011/storyboarding/control"/>
  </ds:schemaRefs>
</ds:datastoreItem>
</file>

<file path=customXml/itemProps386.xml><?xml version="1.0" encoding="utf-8"?>
<ds:datastoreItem xmlns:ds="http://schemas.openxmlformats.org/officeDocument/2006/customXml" ds:itemID="{2C6D9E1C-823E-4DDF-8DC0-FCCA2154CBEB}">
  <ds:schemaRefs>
    <ds:schemaRef ds:uri="http://schemas.microsoft.com/VisualStudio/2011/storyboarding/control"/>
  </ds:schemaRefs>
</ds:datastoreItem>
</file>

<file path=customXml/itemProps387.xml><?xml version="1.0" encoding="utf-8"?>
<ds:datastoreItem xmlns:ds="http://schemas.openxmlformats.org/officeDocument/2006/customXml" ds:itemID="{182D7565-5F8E-40D3-8BDA-8C7031353216}">
  <ds:schemaRefs>
    <ds:schemaRef ds:uri="http://schemas.microsoft.com/VisualStudio/2011/storyboarding/control"/>
  </ds:schemaRefs>
</ds:datastoreItem>
</file>

<file path=customXml/itemProps388.xml><?xml version="1.0" encoding="utf-8"?>
<ds:datastoreItem xmlns:ds="http://schemas.openxmlformats.org/officeDocument/2006/customXml" ds:itemID="{466438CA-1F89-4AE4-A616-AD76C76B7FAC}">
  <ds:schemaRefs>
    <ds:schemaRef ds:uri="http://schemas.microsoft.com/VisualStudio/2011/storyboarding/control"/>
  </ds:schemaRefs>
</ds:datastoreItem>
</file>

<file path=customXml/itemProps389.xml><?xml version="1.0" encoding="utf-8"?>
<ds:datastoreItem xmlns:ds="http://schemas.openxmlformats.org/officeDocument/2006/customXml" ds:itemID="{2A303C9F-A44F-4E48-A81F-95D88FB6683A}">
  <ds:schemaRefs>
    <ds:schemaRef ds:uri="http://schemas.microsoft.com/VisualStudio/2011/storyboarding/control"/>
  </ds:schemaRefs>
</ds:datastoreItem>
</file>

<file path=customXml/itemProps39.xml><?xml version="1.0" encoding="utf-8"?>
<ds:datastoreItem xmlns:ds="http://schemas.openxmlformats.org/officeDocument/2006/customXml" ds:itemID="{864CECF6-9DCA-4D1C-9B38-E0688ABC9BEF}">
  <ds:schemaRefs>
    <ds:schemaRef ds:uri="http://schemas.microsoft.com/VisualStudio/2011/storyboarding/control"/>
  </ds:schemaRefs>
</ds:datastoreItem>
</file>

<file path=customXml/itemProps390.xml><?xml version="1.0" encoding="utf-8"?>
<ds:datastoreItem xmlns:ds="http://schemas.openxmlformats.org/officeDocument/2006/customXml" ds:itemID="{FDAFDB4E-1CFC-42D9-B7E0-961A5EFF34D4}">
  <ds:schemaRefs>
    <ds:schemaRef ds:uri="http://schemas.microsoft.com/VisualStudio/2011/storyboarding/control"/>
  </ds:schemaRefs>
</ds:datastoreItem>
</file>

<file path=customXml/itemProps391.xml><?xml version="1.0" encoding="utf-8"?>
<ds:datastoreItem xmlns:ds="http://schemas.openxmlformats.org/officeDocument/2006/customXml" ds:itemID="{7DDA397E-41BF-4F2E-AD38-1B547EC9E79D}">
  <ds:schemaRefs>
    <ds:schemaRef ds:uri="http://schemas.microsoft.com/VisualStudio/2011/storyboarding/control"/>
  </ds:schemaRefs>
</ds:datastoreItem>
</file>

<file path=customXml/itemProps392.xml><?xml version="1.0" encoding="utf-8"?>
<ds:datastoreItem xmlns:ds="http://schemas.openxmlformats.org/officeDocument/2006/customXml" ds:itemID="{4BCA4EF0-DAB5-4505-B3BE-9A29ED6CC43A}">
  <ds:schemaRefs>
    <ds:schemaRef ds:uri="http://schemas.microsoft.com/VisualStudio/2011/storyboarding/control"/>
  </ds:schemaRefs>
</ds:datastoreItem>
</file>

<file path=customXml/itemProps393.xml><?xml version="1.0" encoding="utf-8"?>
<ds:datastoreItem xmlns:ds="http://schemas.openxmlformats.org/officeDocument/2006/customXml" ds:itemID="{8355A948-817E-4FD5-9A77-07D9DDE58CD5}">
  <ds:schemaRefs>
    <ds:schemaRef ds:uri="http://schemas.microsoft.com/VisualStudio/2011/storyboarding/control"/>
  </ds:schemaRefs>
</ds:datastoreItem>
</file>

<file path=customXml/itemProps394.xml><?xml version="1.0" encoding="utf-8"?>
<ds:datastoreItem xmlns:ds="http://schemas.openxmlformats.org/officeDocument/2006/customXml" ds:itemID="{0155663A-9C95-4033-B991-316E981C8626}">
  <ds:schemaRefs>
    <ds:schemaRef ds:uri="http://schemas.microsoft.com/VisualStudio/2011/storyboarding/control"/>
  </ds:schemaRefs>
</ds:datastoreItem>
</file>

<file path=customXml/itemProps395.xml><?xml version="1.0" encoding="utf-8"?>
<ds:datastoreItem xmlns:ds="http://schemas.openxmlformats.org/officeDocument/2006/customXml" ds:itemID="{2081CC54-2DED-41DF-A706-69E4B582E63E}">
  <ds:schemaRefs>
    <ds:schemaRef ds:uri="http://schemas.microsoft.com/VisualStudio/2011/storyboarding/control"/>
  </ds:schemaRefs>
</ds:datastoreItem>
</file>

<file path=customXml/itemProps396.xml><?xml version="1.0" encoding="utf-8"?>
<ds:datastoreItem xmlns:ds="http://schemas.openxmlformats.org/officeDocument/2006/customXml" ds:itemID="{2946B577-BAEE-49C0-91CE-0CBF4C5E7A54}">
  <ds:schemaRefs>
    <ds:schemaRef ds:uri="http://schemas.microsoft.com/VisualStudio/2011/storyboarding/control"/>
  </ds:schemaRefs>
</ds:datastoreItem>
</file>

<file path=customXml/itemProps397.xml><?xml version="1.0" encoding="utf-8"?>
<ds:datastoreItem xmlns:ds="http://schemas.openxmlformats.org/officeDocument/2006/customXml" ds:itemID="{DF33BEB7-B7D7-47C6-8E1B-C5BF74DDE7D0}">
  <ds:schemaRefs>
    <ds:schemaRef ds:uri="http://schemas.microsoft.com/VisualStudio/2011/storyboarding/control"/>
  </ds:schemaRefs>
</ds:datastoreItem>
</file>

<file path=customXml/itemProps398.xml><?xml version="1.0" encoding="utf-8"?>
<ds:datastoreItem xmlns:ds="http://schemas.openxmlformats.org/officeDocument/2006/customXml" ds:itemID="{73B00AA2-75F8-4139-BCDF-B8BE3D7C1B87}">
  <ds:schemaRefs>
    <ds:schemaRef ds:uri="http://schemas.microsoft.com/VisualStudio/2011/storyboarding/control"/>
  </ds:schemaRefs>
</ds:datastoreItem>
</file>

<file path=customXml/itemProps399.xml><?xml version="1.0" encoding="utf-8"?>
<ds:datastoreItem xmlns:ds="http://schemas.openxmlformats.org/officeDocument/2006/customXml" ds:itemID="{D4E8A5D1-DCFE-4FB6-8A04-C157DE786785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6C4E0046-3001-4C87-8F86-6D7C1780863D}">
  <ds:schemaRefs>
    <ds:schemaRef ds:uri="http://schemas.microsoft.com/VisualStudio/2011/storyboarding/control"/>
  </ds:schemaRefs>
</ds:datastoreItem>
</file>

<file path=customXml/itemProps40.xml><?xml version="1.0" encoding="utf-8"?>
<ds:datastoreItem xmlns:ds="http://schemas.openxmlformats.org/officeDocument/2006/customXml" ds:itemID="{B104DA98-F214-4DAD-A851-FF799F34B9CC}">
  <ds:schemaRefs>
    <ds:schemaRef ds:uri="http://schemas.microsoft.com/VisualStudio/2011/storyboarding/control"/>
  </ds:schemaRefs>
</ds:datastoreItem>
</file>

<file path=customXml/itemProps400.xml><?xml version="1.0" encoding="utf-8"?>
<ds:datastoreItem xmlns:ds="http://schemas.openxmlformats.org/officeDocument/2006/customXml" ds:itemID="{32212985-4A92-4EA1-8D61-2643F6AA26E3}">
  <ds:schemaRefs>
    <ds:schemaRef ds:uri="http://schemas.microsoft.com/VisualStudio/2011/storyboarding/control"/>
  </ds:schemaRefs>
</ds:datastoreItem>
</file>

<file path=customXml/itemProps401.xml><?xml version="1.0" encoding="utf-8"?>
<ds:datastoreItem xmlns:ds="http://schemas.openxmlformats.org/officeDocument/2006/customXml" ds:itemID="{6940A7F2-9D0C-4FAF-8C2E-39BD7AE12EBC}">
  <ds:schemaRefs>
    <ds:schemaRef ds:uri="http://schemas.microsoft.com/VisualStudio/2011/storyboarding/control"/>
  </ds:schemaRefs>
</ds:datastoreItem>
</file>

<file path=customXml/itemProps402.xml><?xml version="1.0" encoding="utf-8"?>
<ds:datastoreItem xmlns:ds="http://schemas.openxmlformats.org/officeDocument/2006/customXml" ds:itemID="{1DAEC594-027F-478B-9FC5-8CD8675A6050}">
  <ds:schemaRefs>
    <ds:schemaRef ds:uri="http://schemas.microsoft.com/VisualStudio/2011/storyboarding/control"/>
  </ds:schemaRefs>
</ds:datastoreItem>
</file>

<file path=customXml/itemProps403.xml><?xml version="1.0" encoding="utf-8"?>
<ds:datastoreItem xmlns:ds="http://schemas.openxmlformats.org/officeDocument/2006/customXml" ds:itemID="{38B9529C-17ED-4BFC-AED2-6A3A55E5525A}">
  <ds:schemaRefs>
    <ds:schemaRef ds:uri="http://schemas.microsoft.com/VisualStudio/2011/storyboarding/control"/>
  </ds:schemaRefs>
</ds:datastoreItem>
</file>

<file path=customXml/itemProps404.xml><?xml version="1.0" encoding="utf-8"?>
<ds:datastoreItem xmlns:ds="http://schemas.openxmlformats.org/officeDocument/2006/customXml" ds:itemID="{31C11B9F-6D4C-4468-B613-C9A1C4AD1CC4}">
  <ds:schemaRefs>
    <ds:schemaRef ds:uri="http://schemas.microsoft.com/VisualStudio/2011/storyboarding/control"/>
  </ds:schemaRefs>
</ds:datastoreItem>
</file>

<file path=customXml/itemProps405.xml><?xml version="1.0" encoding="utf-8"?>
<ds:datastoreItem xmlns:ds="http://schemas.openxmlformats.org/officeDocument/2006/customXml" ds:itemID="{B95C72D8-CE45-4B03-B955-E099030849A8}">
  <ds:schemaRefs>
    <ds:schemaRef ds:uri="http://schemas.microsoft.com/VisualStudio/2011/storyboarding/control"/>
  </ds:schemaRefs>
</ds:datastoreItem>
</file>

<file path=customXml/itemProps406.xml><?xml version="1.0" encoding="utf-8"?>
<ds:datastoreItem xmlns:ds="http://schemas.openxmlformats.org/officeDocument/2006/customXml" ds:itemID="{A490AD44-8FC1-4606-A272-A11C460F2E42}">
  <ds:schemaRefs>
    <ds:schemaRef ds:uri="http://schemas.microsoft.com/VisualStudio/2011/storyboarding/control"/>
  </ds:schemaRefs>
</ds:datastoreItem>
</file>

<file path=customXml/itemProps407.xml><?xml version="1.0" encoding="utf-8"?>
<ds:datastoreItem xmlns:ds="http://schemas.openxmlformats.org/officeDocument/2006/customXml" ds:itemID="{FDF7E6DA-10E6-497E-A9D7-A9B18A4B14B0}">
  <ds:schemaRefs>
    <ds:schemaRef ds:uri="http://schemas.microsoft.com/VisualStudio/2011/storyboarding/control"/>
  </ds:schemaRefs>
</ds:datastoreItem>
</file>

<file path=customXml/itemProps408.xml><?xml version="1.0" encoding="utf-8"?>
<ds:datastoreItem xmlns:ds="http://schemas.openxmlformats.org/officeDocument/2006/customXml" ds:itemID="{E961C7B8-0757-4B02-ACA8-36EED7923FD4}">
  <ds:schemaRefs>
    <ds:schemaRef ds:uri="http://schemas.microsoft.com/VisualStudio/2011/storyboarding/control"/>
  </ds:schemaRefs>
</ds:datastoreItem>
</file>

<file path=customXml/itemProps409.xml><?xml version="1.0" encoding="utf-8"?>
<ds:datastoreItem xmlns:ds="http://schemas.openxmlformats.org/officeDocument/2006/customXml" ds:itemID="{694C0446-9773-4C7A-B182-A94B028B8DBC}">
  <ds:schemaRefs>
    <ds:schemaRef ds:uri="http://schemas.microsoft.com/VisualStudio/2011/storyboarding/control"/>
  </ds:schemaRefs>
</ds:datastoreItem>
</file>

<file path=customXml/itemProps41.xml><?xml version="1.0" encoding="utf-8"?>
<ds:datastoreItem xmlns:ds="http://schemas.openxmlformats.org/officeDocument/2006/customXml" ds:itemID="{2ED57B16-65F0-4D88-8FC8-86653DF414F3}">
  <ds:schemaRefs>
    <ds:schemaRef ds:uri="http://schemas.microsoft.com/VisualStudio/2011/storyboarding/control/v1.0"/>
  </ds:schemaRefs>
</ds:datastoreItem>
</file>

<file path=customXml/itemProps410.xml><?xml version="1.0" encoding="utf-8"?>
<ds:datastoreItem xmlns:ds="http://schemas.openxmlformats.org/officeDocument/2006/customXml" ds:itemID="{27927F36-1D2A-4C85-9CD2-CD5A26A19D48}">
  <ds:schemaRefs>
    <ds:schemaRef ds:uri="http://schemas.microsoft.com/VisualStudio/2011/storyboarding/control"/>
  </ds:schemaRefs>
</ds:datastoreItem>
</file>

<file path=customXml/itemProps411.xml><?xml version="1.0" encoding="utf-8"?>
<ds:datastoreItem xmlns:ds="http://schemas.openxmlformats.org/officeDocument/2006/customXml" ds:itemID="{00FD106A-6491-45F3-BC9E-A1F1669CE853}">
  <ds:schemaRefs>
    <ds:schemaRef ds:uri="http://schemas.microsoft.com/VisualStudio/2011/storyboarding/control"/>
  </ds:schemaRefs>
</ds:datastoreItem>
</file>

<file path=customXml/itemProps412.xml><?xml version="1.0" encoding="utf-8"?>
<ds:datastoreItem xmlns:ds="http://schemas.openxmlformats.org/officeDocument/2006/customXml" ds:itemID="{3674CB05-9754-4423-9194-5B127A1898E6}">
  <ds:schemaRefs>
    <ds:schemaRef ds:uri="http://schemas.microsoft.com/VisualStudio/2011/storyboarding/control"/>
  </ds:schemaRefs>
</ds:datastoreItem>
</file>

<file path=customXml/itemProps413.xml><?xml version="1.0" encoding="utf-8"?>
<ds:datastoreItem xmlns:ds="http://schemas.openxmlformats.org/officeDocument/2006/customXml" ds:itemID="{F0E1D029-B1E0-4F83-BDAF-06014CCB852D}">
  <ds:schemaRefs>
    <ds:schemaRef ds:uri="http://schemas.microsoft.com/VisualStudio/2011/storyboarding/control"/>
  </ds:schemaRefs>
</ds:datastoreItem>
</file>

<file path=customXml/itemProps414.xml><?xml version="1.0" encoding="utf-8"?>
<ds:datastoreItem xmlns:ds="http://schemas.openxmlformats.org/officeDocument/2006/customXml" ds:itemID="{EC1B653B-6EB1-4292-B304-1C821FA69D4E}">
  <ds:schemaRefs>
    <ds:schemaRef ds:uri="http://schemas.microsoft.com/VisualStudio/2011/storyboarding/control"/>
  </ds:schemaRefs>
</ds:datastoreItem>
</file>

<file path=customXml/itemProps415.xml><?xml version="1.0" encoding="utf-8"?>
<ds:datastoreItem xmlns:ds="http://schemas.openxmlformats.org/officeDocument/2006/customXml" ds:itemID="{27DB91BB-1580-416F-9349-BDF9584977AB}">
  <ds:schemaRefs>
    <ds:schemaRef ds:uri="http://schemas.microsoft.com/VisualStudio/2011/storyboarding/control"/>
  </ds:schemaRefs>
</ds:datastoreItem>
</file>

<file path=customXml/itemProps416.xml><?xml version="1.0" encoding="utf-8"?>
<ds:datastoreItem xmlns:ds="http://schemas.openxmlformats.org/officeDocument/2006/customXml" ds:itemID="{2F897FB0-AB9D-42BB-9A72-9308C87A2FB2}">
  <ds:schemaRefs>
    <ds:schemaRef ds:uri="http://schemas.microsoft.com/VisualStudio/2011/storyboarding/control"/>
  </ds:schemaRefs>
</ds:datastoreItem>
</file>

<file path=customXml/itemProps417.xml><?xml version="1.0" encoding="utf-8"?>
<ds:datastoreItem xmlns:ds="http://schemas.openxmlformats.org/officeDocument/2006/customXml" ds:itemID="{36B82DA2-3A29-4325-B60E-D9AA1A003F5A}">
  <ds:schemaRefs>
    <ds:schemaRef ds:uri="http://schemas.microsoft.com/VisualStudio/2011/storyboarding/control"/>
  </ds:schemaRefs>
</ds:datastoreItem>
</file>

<file path=customXml/itemProps418.xml><?xml version="1.0" encoding="utf-8"?>
<ds:datastoreItem xmlns:ds="http://schemas.openxmlformats.org/officeDocument/2006/customXml" ds:itemID="{D0ADF303-FDA7-4D24-90A4-0BF90A575AD4}">
  <ds:schemaRefs>
    <ds:schemaRef ds:uri="http://schemas.microsoft.com/VisualStudio/2011/storyboarding/control"/>
  </ds:schemaRefs>
</ds:datastoreItem>
</file>

<file path=customXml/itemProps419.xml><?xml version="1.0" encoding="utf-8"?>
<ds:datastoreItem xmlns:ds="http://schemas.openxmlformats.org/officeDocument/2006/customXml" ds:itemID="{8E1427CC-8D8A-4997-9062-B50CFEC8FA32}">
  <ds:schemaRefs>
    <ds:schemaRef ds:uri="http://schemas.microsoft.com/VisualStudio/2011/storyboarding/control"/>
  </ds:schemaRefs>
</ds:datastoreItem>
</file>

<file path=customXml/itemProps42.xml><?xml version="1.0" encoding="utf-8"?>
<ds:datastoreItem xmlns:ds="http://schemas.openxmlformats.org/officeDocument/2006/customXml" ds:itemID="{BDEB1ED4-E405-4AEB-A56B-F3A80D45CA69}">
  <ds:schemaRefs>
    <ds:schemaRef ds:uri="http://schemas.microsoft.com/VisualStudio/2011/storyboarding/control"/>
  </ds:schemaRefs>
</ds:datastoreItem>
</file>

<file path=customXml/itemProps420.xml><?xml version="1.0" encoding="utf-8"?>
<ds:datastoreItem xmlns:ds="http://schemas.openxmlformats.org/officeDocument/2006/customXml" ds:itemID="{B6B7392C-8078-4B29-9151-4CF900B07429}">
  <ds:schemaRefs>
    <ds:schemaRef ds:uri="http://schemas.microsoft.com/VisualStudio/2011/storyboarding/control"/>
  </ds:schemaRefs>
</ds:datastoreItem>
</file>

<file path=customXml/itemProps421.xml><?xml version="1.0" encoding="utf-8"?>
<ds:datastoreItem xmlns:ds="http://schemas.openxmlformats.org/officeDocument/2006/customXml" ds:itemID="{5D41052F-29D2-499A-811C-65E96B794947}">
  <ds:schemaRefs>
    <ds:schemaRef ds:uri="http://schemas.microsoft.com/VisualStudio/2011/storyboarding/control"/>
  </ds:schemaRefs>
</ds:datastoreItem>
</file>

<file path=customXml/itemProps422.xml><?xml version="1.0" encoding="utf-8"?>
<ds:datastoreItem xmlns:ds="http://schemas.openxmlformats.org/officeDocument/2006/customXml" ds:itemID="{4E720875-FE83-4729-9817-72B38DB42935}">
  <ds:schemaRefs>
    <ds:schemaRef ds:uri="http://schemas.microsoft.com/VisualStudio/2011/storyboarding/control"/>
  </ds:schemaRefs>
</ds:datastoreItem>
</file>

<file path=customXml/itemProps423.xml><?xml version="1.0" encoding="utf-8"?>
<ds:datastoreItem xmlns:ds="http://schemas.openxmlformats.org/officeDocument/2006/customXml" ds:itemID="{43550B40-FB41-4406-88B2-C1FAEBB40A41}">
  <ds:schemaRefs>
    <ds:schemaRef ds:uri="http://schemas.microsoft.com/VisualStudio/2011/storyboarding/control"/>
  </ds:schemaRefs>
</ds:datastoreItem>
</file>

<file path=customXml/itemProps424.xml><?xml version="1.0" encoding="utf-8"?>
<ds:datastoreItem xmlns:ds="http://schemas.openxmlformats.org/officeDocument/2006/customXml" ds:itemID="{7EED00D5-DF41-4265-BDD8-D16FC12127CA}">
  <ds:schemaRefs>
    <ds:schemaRef ds:uri="http://schemas.microsoft.com/VisualStudio/2011/storyboarding/control"/>
  </ds:schemaRefs>
</ds:datastoreItem>
</file>

<file path=customXml/itemProps425.xml><?xml version="1.0" encoding="utf-8"?>
<ds:datastoreItem xmlns:ds="http://schemas.openxmlformats.org/officeDocument/2006/customXml" ds:itemID="{F957D25B-A558-4995-BE5A-1AFBF59F7AD2}">
  <ds:schemaRefs>
    <ds:schemaRef ds:uri="http://schemas.microsoft.com/VisualStudio/2011/storyboarding/control"/>
  </ds:schemaRefs>
</ds:datastoreItem>
</file>

<file path=customXml/itemProps426.xml><?xml version="1.0" encoding="utf-8"?>
<ds:datastoreItem xmlns:ds="http://schemas.openxmlformats.org/officeDocument/2006/customXml" ds:itemID="{A9FB862D-65CF-4832-BFC9-35E141E8E002}">
  <ds:schemaRefs>
    <ds:schemaRef ds:uri="http://schemas.microsoft.com/VisualStudio/2011/storyboarding/control"/>
  </ds:schemaRefs>
</ds:datastoreItem>
</file>

<file path=customXml/itemProps427.xml><?xml version="1.0" encoding="utf-8"?>
<ds:datastoreItem xmlns:ds="http://schemas.openxmlformats.org/officeDocument/2006/customXml" ds:itemID="{38A9A89E-70E4-4AC8-8279-0D1086987E96}">
  <ds:schemaRefs>
    <ds:schemaRef ds:uri="http://schemas.microsoft.com/VisualStudio/2011/storyboarding/control"/>
  </ds:schemaRefs>
</ds:datastoreItem>
</file>

<file path=customXml/itemProps428.xml><?xml version="1.0" encoding="utf-8"?>
<ds:datastoreItem xmlns:ds="http://schemas.openxmlformats.org/officeDocument/2006/customXml" ds:itemID="{900E17D0-EB34-43CF-BD40-5C7C02565F86}">
  <ds:schemaRefs>
    <ds:schemaRef ds:uri="http://schemas.microsoft.com/VisualStudio/2011/storyboarding/control"/>
  </ds:schemaRefs>
</ds:datastoreItem>
</file>

<file path=customXml/itemProps429.xml><?xml version="1.0" encoding="utf-8"?>
<ds:datastoreItem xmlns:ds="http://schemas.openxmlformats.org/officeDocument/2006/customXml" ds:itemID="{F01BD5DA-976D-41C7-B8DB-EDAD31FD8FDB}">
  <ds:schemaRefs>
    <ds:schemaRef ds:uri="http://schemas.microsoft.com/VisualStudio/2011/storyboarding/control"/>
  </ds:schemaRefs>
</ds:datastoreItem>
</file>

<file path=customXml/itemProps43.xml><?xml version="1.0" encoding="utf-8"?>
<ds:datastoreItem xmlns:ds="http://schemas.openxmlformats.org/officeDocument/2006/customXml" ds:itemID="{D8D4C8EC-EDD8-446E-9CEE-6712C1BA1DE5}">
  <ds:schemaRefs>
    <ds:schemaRef ds:uri="http://schemas.microsoft.com/VisualStudio/2011/storyboarding/control"/>
  </ds:schemaRefs>
</ds:datastoreItem>
</file>

<file path=customXml/itemProps430.xml><?xml version="1.0" encoding="utf-8"?>
<ds:datastoreItem xmlns:ds="http://schemas.openxmlformats.org/officeDocument/2006/customXml" ds:itemID="{D4479FCC-823C-4DEE-91CA-5D5A48D4E300}">
  <ds:schemaRefs>
    <ds:schemaRef ds:uri="http://schemas.microsoft.com/VisualStudio/2011/storyboarding/control"/>
  </ds:schemaRefs>
</ds:datastoreItem>
</file>

<file path=customXml/itemProps431.xml><?xml version="1.0" encoding="utf-8"?>
<ds:datastoreItem xmlns:ds="http://schemas.openxmlformats.org/officeDocument/2006/customXml" ds:itemID="{9928F135-C3CE-4EDE-9F78-5912CB5CD837}">
  <ds:schemaRefs>
    <ds:schemaRef ds:uri="http://schemas.microsoft.com/VisualStudio/2011/storyboarding/control"/>
  </ds:schemaRefs>
</ds:datastoreItem>
</file>

<file path=customXml/itemProps432.xml><?xml version="1.0" encoding="utf-8"?>
<ds:datastoreItem xmlns:ds="http://schemas.openxmlformats.org/officeDocument/2006/customXml" ds:itemID="{68984AF5-3940-4EAE-AAA1-E11665A4B0FA}">
  <ds:schemaRefs>
    <ds:schemaRef ds:uri="http://schemas.microsoft.com/VisualStudio/2011/storyboarding/control"/>
  </ds:schemaRefs>
</ds:datastoreItem>
</file>

<file path=customXml/itemProps433.xml><?xml version="1.0" encoding="utf-8"?>
<ds:datastoreItem xmlns:ds="http://schemas.openxmlformats.org/officeDocument/2006/customXml" ds:itemID="{549B113B-C61C-4D61-A0CC-F2753EE65E53}">
  <ds:schemaRefs>
    <ds:schemaRef ds:uri="http://schemas.microsoft.com/VisualStudio/2011/storyboarding/control"/>
  </ds:schemaRefs>
</ds:datastoreItem>
</file>

<file path=customXml/itemProps434.xml><?xml version="1.0" encoding="utf-8"?>
<ds:datastoreItem xmlns:ds="http://schemas.openxmlformats.org/officeDocument/2006/customXml" ds:itemID="{83E46CF4-E44D-4CE2-A2E8-F1CE7030C28E}">
  <ds:schemaRefs>
    <ds:schemaRef ds:uri="http://schemas.microsoft.com/VisualStudio/2011/storyboarding/control"/>
  </ds:schemaRefs>
</ds:datastoreItem>
</file>

<file path=customXml/itemProps435.xml><?xml version="1.0" encoding="utf-8"?>
<ds:datastoreItem xmlns:ds="http://schemas.openxmlformats.org/officeDocument/2006/customXml" ds:itemID="{12E949C8-1D53-4FC7-9883-7C78D5F9F89A}">
  <ds:schemaRefs>
    <ds:schemaRef ds:uri="http://schemas.microsoft.com/VisualStudio/2011/storyboarding/control"/>
  </ds:schemaRefs>
</ds:datastoreItem>
</file>

<file path=customXml/itemProps436.xml><?xml version="1.0" encoding="utf-8"?>
<ds:datastoreItem xmlns:ds="http://schemas.openxmlformats.org/officeDocument/2006/customXml" ds:itemID="{B04BD499-0799-47B3-94D0-C275020314EC}">
  <ds:schemaRefs>
    <ds:schemaRef ds:uri="http://schemas.microsoft.com/VisualStudio/2011/storyboarding/control"/>
  </ds:schemaRefs>
</ds:datastoreItem>
</file>

<file path=customXml/itemProps437.xml><?xml version="1.0" encoding="utf-8"?>
<ds:datastoreItem xmlns:ds="http://schemas.openxmlformats.org/officeDocument/2006/customXml" ds:itemID="{C7E25D4C-FF88-4AFE-9D23-DB7427421F54}">
  <ds:schemaRefs>
    <ds:schemaRef ds:uri="http://schemas.microsoft.com/VisualStudio/2011/storyboarding/control"/>
  </ds:schemaRefs>
</ds:datastoreItem>
</file>

<file path=customXml/itemProps438.xml><?xml version="1.0" encoding="utf-8"?>
<ds:datastoreItem xmlns:ds="http://schemas.openxmlformats.org/officeDocument/2006/customXml" ds:itemID="{F9AC423D-2023-4AA1-B9ED-7959CCA93984}">
  <ds:schemaRefs>
    <ds:schemaRef ds:uri="http://schemas.microsoft.com/VisualStudio/2011/storyboarding/control"/>
  </ds:schemaRefs>
</ds:datastoreItem>
</file>

<file path=customXml/itemProps439.xml><?xml version="1.0" encoding="utf-8"?>
<ds:datastoreItem xmlns:ds="http://schemas.openxmlformats.org/officeDocument/2006/customXml" ds:itemID="{B7DF6998-D512-48E3-BE9A-614B1414915F}">
  <ds:schemaRefs>
    <ds:schemaRef ds:uri="http://schemas.microsoft.com/VisualStudio/2011/storyboarding/control"/>
  </ds:schemaRefs>
</ds:datastoreItem>
</file>

<file path=customXml/itemProps44.xml><?xml version="1.0" encoding="utf-8"?>
<ds:datastoreItem xmlns:ds="http://schemas.openxmlformats.org/officeDocument/2006/customXml" ds:itemID="{9DF8D491-8F21-4BEE-97E6-44E50C2F18EF}">
  <ds:schemaRefs>
    <ds:schemaRef ds:uri="http://schemas.microsoft.com/VisualStudio/2011/storyboarding/control"/>
  </ds:schemaRefs>
</ds:datastoreItem>
</file>

<file path=customXml/itemProps440.xml><?xml version="1.0" encoding="utf-8"?>
<ds:datastoreItem xmlns:ds="http://schemas.openxmlformats.org/officeDocument/2006/customXml" ds:itemID="{20DFEFF0-85F5-41D5-9BE2-A37EA7A5A22D}">
  <ds:schemaRefs>
    <ds:schemaRef ds:uri="http://schemas.microsoft.com/VisualStudio/2011/storyboarding/control"/>
  </ds:schemaRefs>
</ds:datastoreItem>
</file>

<file path=customXml/itemProps441.xml><?xml version="1.0" encoding="utf-8"?>
<ds:datastoreItem xmlns:ds="http://schemas.openxmlformats.org/officeDocument/2006/customXml" ds:itemID="{5FB3747E-95EF-437A-9283-A2A50D5FA289}">
  <ds:schemaRefs>
    <ds:schemaRef ds:uri="http://schemas.microsoft.com/VisualStudio/2011/storyboarding/control"/>
  </ds:schemaRefs>
</ds:datastoreItem>
</file>

<file path=customXml/itemProps442.xml><?xml version="1.0" encoding="utf-8"?>
<ds:datastoreItem xmlns:ds="http://schemas.openxmlformats.org/officeDocument/2006/customXml" ds:itemID="{361A1554-25C2-42F2-8B02-BBF655A52A85}">
  <ds:schemaRefs>
    <ds:schemaRef ds:uri="http://schemas.microsoft.com/VisualStudio/2011/storyboarding/control"/>
  </ds:schemaRefs>
</ds:datastoreItem>
</file>

<file path=customXml/itemProps443.xml><?xml version="1.0" encoding="utf-8"?>
<ds:datastoreItem xmlns:ds="http://schemas.openxmlformats.org/officeDocument/2006/customXml" ds:itemID="{20AD435E-B08E-430B-AA59-4517DE7380E6}">
  <ds:schemaRefs>
    <ds:schemaRef ds:uri="http://schemas.microsoft.com/VisualStudio/2011/storyboarding/control"/>
  </ds:schemaRefs>
</ds:datastoreItem>
</file>

<file path=customXml/itemProps444.xml><?xml version="1.0" encoding="utf-8"?>
<ds:datastoreItem xmlns:ds="http://schemas.openxmlformats.org/officeDocument/2006/customXml" ds:itemID="{7362073F-3538-4C12-8D1C-BC4D396E1DFD}">
  <ds:schemaRefs>
    <ds:schemaRef ds:uri="http://schemas.microsoft.com/VisualStudio/2011/storyboarding/control"/>
  </ds:schemaRefs>
</ds:datastoreItem>
</file>

<file path=customXml/itemProps445.xml><?xml version="1.0" encoding="utf-8"?>
<ds:datastoreItem xmlns:ds="http://schemas.openxmlformats.org/officeDocument/2006/customXml" ds:itemID="{74DF1204-6E28-415C-A3C4-995718860AE3}">
  <ds:schemaRefs>
    <ds:schemaRef ds:uri="http://schemas.microsoft.com/VisualStudio/2011/storyboarding/control"/>
  </ds:schemaRefs>
</ds:datastoreItem>
</file>

<file path=customXml/itemProps446.xml><?xml version="1.0" encoding="utf-8"?>
<ds:datastoreItem xmlns:ds="http://schemas.openxmlformats.org/officeDocument/2006/customXml" ds:itemID="{2BBF644E-FA91-4241-8250-48528D9FDAA0}">
  <ds:schemaRefs>
    <ds:schemaRef ds:uri="http://schemas.microsoft.com/VisualStudio/2011/storyboarding/control"/>
  </ds:schemaRefs>
</ds:datastoreItem>
</file>

<file path=customXml/itemProps447.xml><?xml version="1.0" encoding="utf-8"?>
<ds:datastoreItem xmlns:ds="http://schemas.openxmlformats.org/officeDocument/2006/customXml" ds:itemID="{4054FAEC-A396-41EE-8780-A3A0C40441E9}">
  <ds:schemaRefs>
    <ds:schemaRef ds:uri="http://schemas.microsoft.com/VisualStudio/2011/storyboarding/control"/>
  </ds:schemaRefs>
</ds:datastoreItem>
</file>

<file path=customXml/itemProps448.xml><?xml version="1.0" encoding="utf-8"?>
<ds:datastoreItem xmlns:ds="http://schemas.openxmlformats.org/officeDocument/2006/customXml" ds:itemID="{1E03F1E8-733C-47D8-AF84-D09D2E872602}">
  <ds:schemaRefs>
    <ds:schemaRef ds:uri="http://schemas.microsoft.com/VisualStudio/2011/storyboarding/control"/>
  </ds:schemaRefs>
</ds:datastoreItem>
</file>

<file path=customXml/itemProps449.xml><?xml version="1.0" encoding="utf-8"?>
<ds:datastoreItem xmlns:ds="http://schemas.openxmlformats.org/officeDocument/2006/customXml" ds:itemID="{F06C05C1-8E6E-478B-92AB-3EDE436D56E9}">
  <ds:schemaRefs>
    <ds:schemaRef ds:uri="http://schemas.microsoft.com/VisualStudio/2011/storyboarding/control"/>
  </ds:schemaRefs>
</ds:datastoreItem>
</file>

<file path=customXml/itemProps45.xml><?xml version="1.0" encoding="utf-8"?>
<ds:datastoreItem xmlns:ds="http://schemas.openxmlformats.org/officeDocument/2006/customXml" ds:itemID="{C48B5143-6761-465A-83F5-75C3620C1EF4}">
  <ds:schemaRefs>
    <ds:schemaRef ds:uri="http://schemas.microsoft.com/VisualStudio/2011/storyboarding/control"/>
  </ds:schemaRefs>
</ds:datastoreItem>
</file>

<file path=customXml/itemProps450.xml><?xml version="1.0" encoding="utf-8"?>
<ds:datastoreItem xmlns:ds="http://schemas.openxmlformats.org/officeDocument/2006/customXml" ds:itemID="{2B2E3DF7-0F4C-4104-A1CA-06E05B0D9949}">
  <ds:schemaRefs>
    <ds:schemaRef ds:uri="http://schemas.microsoft.com/VisualStudio/2011/storyboarding/control"/>
  </ds:schemaRefs>
</ds:datastoreItem>
</file>

<file path=customXml/itemProps451.xml><?xml version="1.0" encoding="utf-8"?>
<ds:datastoreItem xmlns:ds="http://schemas.openxmlformats.org/officeDocument/2006/customXml" ds:itemID="{5A120D6C-4E81-42F4-A8A9-2447D223F4F1}">
  <ds:schemaRefs>
    <ds:schemaRef ds:uri="http://schemas.microsoft.com/VisualStudio/2011/storyboarding/control"/>
  </ds:schemaRefs>
</ds:datastoreItem>
</file>

<file path=customXml/itemProps452.xml><?xml version="1.0" encoding="utf-8"?>
<ds:datastoreItem xmlns:ds="http://schemas.openxmlformats.org/officeDocument/2006/customXml" ds:itemID="{78B055E8-BDA8-4174-B95B-561B28024CF4}">
  <ds:schemaRefs>
    <ds:schemaRef ds:uri="http://schemas.microsoft.com/VisualStudio/2011/storyboarding/control"/>
  </ds:schemaRefs>
</ds:datastoreItem>
</file>

<file path=customXml/itemProps453.xml><?xml version="1.0" encoding="utf-8"?>
<ds:datastoreItem xmlns:ds="http://schemas.openxmlformats.org/officeDocument/2006/customXml" ds:itemID="{46BD8507-9AC4-4B02-8755-D647BF6F2A60}">
  <ds:schemaRefs>
    <ds:schemaRef ds:uri="http://schemas.microsoft.com/VisualStudio/2011/storyboarding/control"/>
  </ds:schemaRefs>
</ds:datastoreItem>
</file>

<file path=customXml/itemProps454.xml><?xml version="1.0" encoding="utf-8"?>
<ds:datastoreItem xmlns:ds="http://schemas.openxmlformats.org/officeDocument/2006/customXml" ds:itemID="{F89EDDF0-9EF4-4685-B0E2-D2AC81F6EA6C}">
  <ds:schemaRefs>
    <ds:schemaRef ds:uri="http://schemas.microsoft.com/VisualStudio/2011/storyboarding/control"/>
  </ds:schemaRefs>
</ds:datastoreItem>
</file>

<file path=customXml/itemProps455.xml><?xml version="1.0" encoding="utf-8"?>
<ds:datastoreItem xmlns:ds="http://schemas.openxmlformats.org/officeDocument/2006/customXml" ds:itemID="{07EE0B13-AD18-47AB-A6D0-D969A8F10FD5}">
  <ds:schemaRefs>
    <ds:schemaRef ds:uri="http://schemas.microsoft.com/VisualStudio/2011/storyboarding/control"/>
  </ds:schemaRefs>
</ds:datastoreItem>
</file>

<file path=customXml/itemProps456.xml><?xml version="1.0" encoding="utf-8"?>
<ds:datastoreItem xmlns:ds="http://schemas.openxmlformats.org/officeDocument/2006/customXml" ds:itemID="{0BB2F193-4C63-458A-A61E-5F8BB5637303}">
  <ds:schemaRefs>
    <ds:schemaRef ds:uri="http://schemas.microsoft.com/VisualStudio/2011/storyboarding/control"/>
  </ds:schemaRefs>
</ds:datastoreItem>
</file>

<file path=customXml/itemProps457.xml><?xml version="1.0" encoding="utf-8"?>
<ds:datastoreItem xmlns:ds="http://schemas.openxmlformats.org/officeDocument/2006/customXml" ds:itemID="{ED297664-321D-416F-9D7C-F488A0790C2A}">
  <ds:schemaRefs>
    <ds:schemaRef ds:uri="http://schemas.microsoft.com/VisualStudio/2011/storyboarding/control"/>
  </ds:schemaRefs>
</ds:datastoreItem>
</file>

<file path=customXml/itemProps458.xml><?xml version="1.0" encoding="utf-8"?>
<ds:datastoreItem xmlns:ds="http://schemas.openxmlformats.org/officeDocument/2006/customXml" ds:itemID="{4B65DE85-5C15-4B12-B046-CE818D264868}">
  <ds:schemaRefs>
    <ds:schemaRef ds:uri="http://schemas.microsoft.com/VisualStudio/2011/storyboarding/control"/>
  </ds:schemaRefs>
</ds:datastoreItem>
</file>

<file path=customXml/itemProps459.xml><?xml version="1.0" encoding="utf-8"?>
<ds:datastoreItem xmlns:ds="http://schemas.openxmlformats.org/officeDocument/2006/customXml" ds:itemID="{6110BF25-BE17-4B0A-BD70-DDA0FD160ABB}">
  <ds:schemaRefs>
    <ds:schemaRef ds:uri="http://schemas.microsoft.com/VisualStudio/2011/storyboarding/control"/>
  </ds:schemaRefs>
</ds:datastoreItem>
</file>

<file path=customXml/itemProps46.xml><?xml version="1.0" encoding="utf-8"?>
<ds:datastoreItem xmlns:ds="http://schemas.openxmlformats.org/officeDocument/2006/customXml" ds:itemID="{9772F891-E0D6-4AAE-A8D4-1FC4B49FE688}">
  <ds:schemaRefs>
    <ds:schemaRef ds:uri="http://schemas.microsoft.com/VisualStudio/2011/storyboarding/control"/>
  </ds:schemaRefs>
</ds:datastoreItem>
</file>

<file path=customXml/itemProps460.xml><?xml version="1.0" encoding="utf-8"?>
<ds:datastoreItem xmlns:ds="http://schemas.openxmlformats.org/officeDocument/2006/customXml" ds:itemID="{BBAAB143-D003-43D3-A1D9-E00001FCC2E4}">
  <ds:schemaRefs>
    <ds:schemaRef ds:uri="http://schemas.microsoft.com/VisualStudio/2011/storyboarding/control"/>
  </ds:schemaRefs>
</ds:datastoreItem>
</file>

<file path=customXml/itemProps461.xml><?xml version="1.0" encoding="utf-8"?>
<ds:datastoreItem xmlns:ds="http://schemas.openxmlformats.org/officeDocument/2006/customXml" ds:itemID="{0817763A-C1CA-4AB0-A8DD-3CDD554C7A6B}">
  <ds:schemaRefs>
    <ds:schemaRef ds:uri="http://schemas.microsoft.com/VisualStudio/2011/storyboarding/control"/>
  </ds:schemaRefs>
</ds:datastoreItem>
</file>

<file path=customXml/itemProps462.xml><?xml version="1.0" encoding="utf-8"?>
<ds:datastoreItem xmlns:ds="http://schemas.openxmlformats.org/officeDocument/2006/customXml" ds:itemID="{44307560-6019-49FA-9A75-FBD8C38C8EA6}">
  <ds:schemaRefs>
    <ds:schemaRef ds:uri="http://schemas.microsoft.com/VisualStudio/2011/storyboarding/control"/>
  </ds:schemaRefs>
</ds:datastoreItem>
</file>

<file path=customXml/itemProps463.xml><?xml version="1.0" encoding="utf-8"?>
<ds:datastoreItem xmlns:ds="http://schemas.openxmlformats.org/officeDocument/2006/customXml" ds:itemID="{9C5203A4-3B73-45F6-B3AE-18D4B4FC6783}">
  <ds:schemaRefs>
    <ds:schemaRef ds:uri="http://schemas.microsoft.com/VisualStudio/2011/storyboarding/control"/>
  </ds:schemaRefs>
</ds:datastoreItem>
</file>

<file path=customXml/itemProps464.xml><?xml version="1.0" encoding="utf-8"?>
<ds:datastoreItem xmlns:ds="http://schemas.openxmlformats.org/officeDocument/2006/customXml" ds:itemID="{6D72720B-3B75-4CEE-A35C-E28D9AA7AC57}">
  <ds:schemaRefs>
    <ds:schemaRef ds:uri="http://schemas.microsoft.com/VisualStudio/2011/storyboarding/control"/>
  </ds:schemaRefs>
</ds:datastoreItem>
</file>

<file path=customXml/itemProps465.xml><?xml version="1.0" encoding="utf-8"?>
<ds:datastoreItem xmlns:ds="http://schemas.openxmlformats.org/officeDocument/2006/customXml" ds:itemID="{400D8052-0E6E-4AEA-B98C-2B0DDEDCFF21}">
  <ds:schemaRefs>
    <ds:schemaRef ds:uri="http://schemas.microsoft.com/VisualStudio/2011/storyboarding/control"/>
  </ds:schemaRefs>
</ds:datastoreItem>
</file>

<file path=customXml/itemProps466.xml><?xml version="1.0" encoding="utf-8"?>
<ds:datastoreItem xmlns:ds="http://schemas.openxmlformats.org/officeDocument/2006/customXml" ds:itemID="{F3A2658B-20D9-483C-925E-9BC1E70C0FDA}">
  <ds:schemaRefs>
    <ds:schemaRef ds:uri="http://schemas.microsoft.com/VisualStudio/2011/storyboarding/control"/>
  </ds:schemaRefs>
</ds:datastoreItem>
</file>

<file path=customXml/itemProps467.xml><?xml version="1.0" encoding="utf-8"?>
<ds:datastoreItem xmlns:ds="http://schemas.openxmlformats.org/officeDocument/2006/customXml" ds:itemID="{1503D82D-10AF-4FD2-BDE7-3AD9522699F6}">
  <ds:schemaRefs>
    <ds:schemaRef ds:uri="http://schemas.microsoft.com/VisualStudio/2011/storyboarding/control"/>
  </ds:schemaRefs>
</ds:datastoreItem>
</file>

<file path=customXml/itemProps468.xml><?xml version="1.0" encoding="utf-8"?>
<ds:datastoreItem xmlns:ds="http://schemas.openxmlformats.org/officeDocument/2006/customXml" ds:itemID="{F166EEEE-B11A-4D1C-B737-06CB8FAF471F}">
  <ds:schemaRefs>
    <ds:schemaRef ds:uri="http://schemas.microsoft.com/VisualStudio/2011/storyboarding/control"/>
  </ds:schemaRefs>
</ds:datastoreItem>
</file>

<file path=customXml/itemProps469.xml><?xml version="1.0" encoding="utf-8"?>
<ds:datastoreItem xmlns:ds="http://schemas.openxmlformats.org/officeDocument/2006/customXml" ds:itemID="{795DB895-5E33-4BA4-BB67-1E59FE7D2F65}">
  <ds:schemaRefs>
    <ds:schemaRef ds:uri="http://schemas.microsoft.com/VisualStudio/2011/storyboarding/control"/>
  </ds:schemaRefs>
</ds:datastoreItem>
</file>

<file path=customXml/itemProps47.xml><?xml version="1.0" encoding="utf-8"?>
<ds:datastoreItem xmlns:ds="http://schemas.openxmlformats.org/officeDocument/2006/customXml" ds:itemID="{2D5F4330-B1B5-4277-B056-70EFA52156B2}">
  <ds:schemaRefs>
    <ds:schemaRef ds:uri="http://schemas.microsoft.com/VisualStudio/2011/storyboarding/control"/>
  </ds:schemaRefs>
</ds:datastoreItem>
</file>

<file path=customXml/itemProps470.xml><?xml version="1.0" encoding="utf-8"?>
<ds:datastoreItem xmlns:ds="http://schemas.openxmlformats.org/officeDocument/2006/customXml" ds:itemID="{FE16D961-D8F6-46C2-A895-D3654C335F47}">
  <ds:schemaRefs>
    <ds:schemaRef ds:uri="http://schemas.microsoft.com/VisualStudio/2011/storyboarding/control"/>
  </ds:schemaRefs>
</ds:datastoreItem>
</file>

<file path=customXml/itemProps471.xml><?xml version="1.0" encoding="utf-8"?>
<ds:datastoreItem xmlns:ds="http://schemas.openxmlformats.org/officeDocument/2006/customXml" ds:itemID="{AC6B7D5C-9A3C-4E83-A41E-67818EE95CF5}">
  <ds:schemaRefs>
    <ds:schemaRef ds:uri="http://schemas.microsoft.com/VisualStudio/2011/storyboarding/control"/>
  </ds:schemaRefs>
</ds:datastoreItem>
</file>

<file path=customXml/itemProps472.xml><?xml version="1.0" encoding="utf-8"?>
<ds:datastoreItem xmlns:ds="http://schemas.openxmlformats.org/officeDocument/2006/customXml" ds:itemID="{B10419A7-C7B7-4E30-BDE1-9C517E2D6E0A}">
  <ds:schemaRefs>
    <ds:schemaRef ds:uri="http://schemas.microsoft.com/VisualStudio/2011/storyboarding/control"/>
  </ds:schemaRefs>
</ds:datastoreItem>
</file>

<file path=customXml/itemProps473.xml><?xml version="1.0" encoding="utf-8"?>
<ds:datastoreItem xmlns:ds="http://schemas.openxmlformats.org/officeDocument/2006/customXml" ds:itemID="{0FF27925-D47C-44DA-AEB6-2192154ED52F}">
  <ds:schemaRefs>
    <ds:schemaRef ds:uri="http://schemas.microsoft.com/VisualStudio/2011/storyboarding/control"/>
  </ds:schemaRefs>
</ds:datastoreItem>
</file>

<file path=customXml/itemProps474.xml><?xml version="1.0" encoding="utf-8"?>
<ds:datastoreItem xmlns:ds="http://schemas.openxmlformats.org/officeDocument/2006/customXml" ds:itemID="{124999E7-D156-414A-B255-7DB282715B59}">
  <ds:schemaRefs>
    <ds:schemaRef ds:uri="http://schemas.microsoft.com/VisualStudio/2011/storyboarding/control"/>
  </ds:schemaRefs>
</ds:datastoreItem>
</file>

<file path=customXml/itemProps475.xml><?xml version="1.0" encoding="utf-8"?>
<ds:datastoreItem xmlns:ds="http://schemas.openxmlformats.org/officeDocument/2006/customXml" ds:itemID="{2ECFEE13-7B8E-48EC-80F6-04DC07B83CEF}">
  <ds:schemaRefs>
    <ds:schemaRef ds:uri="http://schemas.microsoft.com/VisualStudio/2011/storyboarding/control"/>
  </ds:schemaRefs>
</ds:datastoreItem>
</file>

<file path=customXml/itemProps476.xml><?xml version="1.0" encoding="utf-8"?>
<ds:datastoreItem xmlns:ds="http://schemas.openxmlformats.org/officeDocument/2006/customXml" ds:itemID="{27D25609-BC18-4330-B5C5-40950260C9BB}">
  <ds:schemaRefs>
    <ds:schemaRef ds:uri="http://schemas.microsoft.com/VisualStudio/2011/storyboarding/control"/>
  </ds:schemaRefs>
</ds:datastoreItem>
</file>

<file path=customXml/itemProps477.xml><?xml version="1.0" encoding="utf-8"?>
<ds:datastoreItem xmlns:ds="http://schemas.openxmlformats.org/officeDocument/2006/customXml" ds:itemID="{0626C5C1-0673-4766-A11C-5E7351CD8E37}">
  <ds:schemaRefs>
    <ds:schemaRef ds:uri="http://schemas.microsoft.com/VisualStudio/2011/storyboarding/control"/>
  </ds:schemaRefs>
</ds:datastoreItem>
</file>

<file path=customXml/itemProps478.xml><?xml version="1.0" encoding="utf-8"?>
<ds:datastoreItem xmlns:ds="http://schemas.openxmlformats.org/officeDocument/2006/customXml" ds:itemID="{E0D619C7-B0E9-4442-85F5-A9264839C9C8}">
  <ds:schemaRefs>
    <ds:schemaRef ds:uri="http://schemas.microsoft.com/VisualStudio/2011/storyboarding/control"/>
  </ds:schemaRefs>
</ds:datastoreItem>
</file>

<file path=customXml/itemProps479.xml><?xml version="1.0" encoding="utf-8"?>
<ds:datastoreItem xmlns:ds="http://schemas.openxmlformats.org/officeDocument/2006/customXml" ds:itemID="{7E746ADD-3149-46E3-98CA-2D8456C65617}">
  <ds:schemaRefs>
    <ds:schemaRef ds:uri="http://schemas.microsoft.com/VisualStudio/2011/storyboarding/control"/>
  </ds:schemaRefs>
</ds:datastoreItem>
</file>

<file path=customXml/itemProps48.xml><?xml version="1.0" encoding="utf-8"?>
<ds:datastoreItem xmlns:ds="http://schemas.openxmlformats.org/officeDocument/2006/customXml" ds:itemID="{61344F8F-BC88-46BD-84AC-41EDDA2FAE38}">
  <ds:schemaRefs>
    <ds:schemaRef ds:uri="http://schemas.microsoft.com/VisualStudio/2011/storyboarding/control"/>
  </ds:schemaRefs>
</ds:datastoreItem>
</file>

<file path=customXml/itemProps480.xml><?xml version="1.0" encoding="utf-8"?>
<ds:datastoreItem xmlns:ds="http://schemas.openxmlformats.org/officeDocument/2006/customXml" ds:itemID="{0BB832A9-9D7C-44FC-BE44-B9F6729D1D59}">
  <ds:schemaRefs>
    <ds:schemaRef ds:uri="http://schemas.microsoft.com/VisualStudio/2011/storyboarding/control"/>
  </ds:schemaRefs>
</ds:datastoreItem>
</file>

<file path=customXml/itemProps481.xml><?xml version="1.0" encoding="utf-8"?>
<ds:datastoreItem xmlns:ds="http://schemas.openxmlformats.org/officeDocument/2006/customXml" ds:itemID="{CB1A9F85-0267-4E65-82F6-7DBC8C841C1B}">
  <ds:schemaRefs>
    <ds:schemaRef ds:uri="http://schemas.microsoft.com/VisualStudio/2011/storyboarding/control"/>
  </ds:schemaRefs>
</ds:datastoreItem>
</file>

<file path=customXml/itemProps482.xml><?xml version="1.0" encoding="utf-8"?>
<ds:datastoreItem xmlns:ds="http://schemas.openxmlformats.org/officeDocument/2006/customXml" ds:itemID="{A757F540-CBA4-49A8-937C-8F9E0D38A684}">
  <ds:schemaRefs>
    <ds:schemaRef ds:uri="http://schemas.microsoft.com/VisualStudio/2011/storyboarding/control"/>
  </ds:schemaRefs>
</ds:datastoreItem>
</file>

<file path=customXml/itemProps483.xml><?xml version="1.0" encoding="utf-8"?>
<ds:datastoreItem xmlns:ds="http://schemas.openxmlformats.org/officeDocument/2006/customXml" ds:itemID="{ADB01774-CEDF-4D7D-9476-AE0707B5CB88}">
  <ds:schemaRefs>
    <ds:schemaRef ds:uri="http://schemas.microsoft.com/VisualStudio/2011/storyboarding/control"/>
  </ds:schemaRefs>
</ds:datastoreItem>
</file>

<file path=customXml/itemProps484.xml><?xml version="1.0" encoding="utf-8"?>
<ds:datastoreItem xmlns:ds="http://schemas.openxmlformats.org/officeDocument/2006/customXml" ds:itemID="{DBD87443-2FF8-45BE-AF70-62263E358EB6}">
  <ds:schemaRefs>
    <ds:schemaRef ds:uri="http://schemas.microsoft.com/VisualStudio/2011/storyboarding/control"/>
  </ds:schemaRefs>
</ds:datastoreItem>
</file>

<file path=customXml/itemProps485.xml><?xml version="1.0" encoding="utf-8"?>
<ds:datastoreItem xmlns:ds="http://schemas.openxmlformats.org/officeDocument/2006/customXml" ds:itemID="{9720F46D-4B2C-40FE-8778-7AE57FED5DBF}">
  <ds:schemaRefs>
    <ds:schemaRef ds:uri="http://schemas.microsoft.com/VisualStudio/2011/storyboarding/control"/>
  </ds:schemaRefs>
</ds:datastoreItem>
</file>

<file path=customXml/itemProps486.xml><?xml version="1.0" encoding="utf-8"?>
<ds:datastoreItem xmlns:ds="http://schemas.openxmlformats.org/officeDocument/2006/customXml" ds:itemID="{DEA96A3B-728A-440C-A3C9-0F77FBD10F8D}">
  <ds:schemaRefs>
    <ds:schemaRef ds:uri="http://schemas.microsoft.com/VisualStudio/2011/storyboarding/control"/>
  </ds:schemaRefs>
</ds:datastoreItem>
</file>

<file path=customXml/itemProps487.xml><?xml version="1.0" encoding="utf-8"?>
<ds:datastoreItem xmlns:ds="http://schemas.openxmlformats.org/officeDocument/2006/customXml" ds:itemID="{B7A7BC9C-4091-490C-BEAB-23AEA41EEBA1}">
  <ds:schemaRefs>
    <ds:schemaRef ds:uri="http://schemas.microsoft.com/VisualStudio/2011/storyboarding/control"/>
  </ds:schemaRefs>
</ds:datastoreItem>
</file>

<file path=customXml/itemProps488.xml><?xml version="1.0" encoding="utf-8"?>
<ds:datastoreItem xmlns:ds="http://schemas.openxmlformats.org/officeDocument/2006/customXml" ds:itemID="{2B361B23-6AA0-431C-85A8-3D813C555355}">
  <ds:schemaRefs>
    <ds:schemaRef ds:uri="http://schemas.microsoft.com/VisualStudio/2011/storyboarding/control"/>
  </ds:schemaRefs>
</ds:datastoreItem>
</file>

<file path=customXml/itemProps489.xml><?xml version="1.0" encoding="utf-8"?>
<ds:datastoreItem xmlns:ds="http://schemas.openxmlformats.org/officeDocument/2006/customXml" ds:itemID="{DDB5F68A-6990-4E58-A33B-7607660F66B5}">
  <ds:schemaRefs>
    <ds:schemaRef ds:uri="http://schemas.microsoft.com/VisualStudio/2011/storyboarding/control"/>
  </ds:schemaRefs>
</ds:datastoreItem>
</file>

<file path=customXml/itemProps49.xml><?xml version="1.0" encoding="utf-8"?>
<ds:datastoreItem xmlns:ds="http://schemas.openxmlformats.org/officeDocument/2006/customXml" ds:itemID="{893BDDA4-4325-442D-8EFC-A21F5259E934}">
  <ds:schemaRefs>
    <ds:schemaRef ds:uri="http://schemas.microsoft.com/VisualStudio/2011/storyboarding/control"/>
  </ds:schemaRefs>
</ds:datastoreItem>
</file>

<file path=customXml/itemProps490.xml><?xml version="1.0" encoding="utf-8"?>
<ds:datastoreItem xmlns:ds="http://schemas.openxmlformats.org/officeDocument/2006/customXml" ds:itemID="{C643A0B7-4710-4E13-9CAD-A0B6375F0CF9}">
  <ds:schemaRefs>
    <ds:schemaRef ds:uri="http://schemas.microsoft.com/VisualStudio/2011/storyboarding/control"/>
  </ds:schemaRefs>
</ds:datastoreItem>
</file>

<file path=customXml/itemProps491.xml><?xml version="1.0" encoding="utf-8"?>
<ds:datastoreItem xmlns:ds="http://schemas.openxmlformats.org/officeDocument/2006/customXml" ds:itemID="{A8A74308-9DBE-461D-830E-CE3134A38419}">
  <ds:schemaRefs>
    <ds:schemaRef ds:uri="http://schemas.microsoft.com/VisualStudio/2011/storyboarding/control"/>
  </ds:schemaRefs>
</ds:datastoreItem>
</file>

<file path=customXml/itemProps492.xml><?xml version="1.0" encoding="utf-8"?>
<ds:datastoreItem xmlns:ds="http://schemas.openxmlformats.org/officeDocument/2006/customXml" ds:itemID="{4E851265-F245-482A-B4E1-8B8C8E986118}">
  <ds:schemaRefs>
    <ds:schemaRef ds:uri="http://schemas.microsoft.com/VisualStudio/2011/storyboarding/control"/>
  </ds:schemaRefs>
</ds:datastoreItem>
</file>

<file path=customXml/itemProps493.xml><?xml version="1.0" encoding="utf-8"?>
<ds:datastoreItem xmlns:ds="http://schemas.openxmlformats.org/officeDocument/2006/customXml" ds:itemID="{5F0B577F-E1BA-4979-B45B-8337C4F58CF0}">
  <ds:schemaRefs>
    <ds:schemaRef ds:uri="http://schemas.microsoft.com/VisualStudio/2011/storyboarding/control"/>
  </ds:schemaRefs>
</ds:datastoreItem>
</file>

<file path=customXml/itemProps494.xml><?xml version="1.0" encoding="utf-8"?>
<ds:datastoreItem xmlns:ds="http://schemas.openxmlformats.org/officeDocument/2006/customXml" ds:itemID="{CB9213B0-EC4D-454A-8FC2-051916A8ADA1}">
  <ds:schemaRefs>
    <ds:schemaRef ds:uri="http://schemas.microsoft.com/VisualStudio/2011/storyboarding/control"/>
  </ds:schemaRefs>
</ds:datastoreItem>
</file>

<file path=customXml/itemProps495.xml><?xml version="1.0" encoding="utf-8"?>
<ds:datastoreItem xmlns:ds="http://schemas.openxmlformats.org/officeDocument/2006/customXml" ds:itemID="{26B794CE-DD22-4565-9655-79E80AF16775}">
  <ds:schemaRefs>
    <ds:schemaRef ds:uri="http://schemas.microsoft.com/VisualStudio/2011/storyboarding/control"/>
  </ds:schemaRefs>
</ds:datastoreItem>
</file>

<file path=customXml/itemProps496.xml><?xml version="1.0" encoding="utf-8"?>
<ds:datastoreItem xmlns:ds="http://schemas.openxmlformats.org/officeDocument/2006/customXml" ds:itemID="{891D7BDF-DD34-4321-82B3-26AE4025B841}">
  <ds:schemaRefs>
    <ds:schemaRef ds:uri="http://schemas.microsoft.com/VisualStudio/2011/storyboarding/control"/>
  </ds:schemaRefs>
</ds:datastoreItem>
</file>

<file path=customXml/itemProps497.xml><?xml version="1.0" encoding="utf-8"?>
<ds:datastoreItem xmlns:ds="http://schemas.openxmlformats.org/officeDocument/2006/customXml" ds:itemID="{0A7CB4D1-75A1-444E-ADA0-44F43546F862}">
  <ds:schemaRefs>
    <ds:schemaRef ds:uri="http://schemas.microsoft.com/VisualStudio/2011/storyboarding/control"/>
  </ds:schemaRefs>
</ds:datastoreItem>
</file>

<file path=customXml/itemProps498.xml><?xml version="1.0" encoding="utf-8"?>
<ds:datastoreItem xmlns:ds="http://schemas.openxmlformats.org/officeDocument/2006/customXml" ds:itemID="{E09F008E-685D-4F2A-B996-9AA307FB31AD}">
  <ds:schemaRefs>
    <ds:schemaRef ds:uri="http://schemas.microsoft.com/VisualStudio/2011/storyboarding/control"/>
  </ds:schemaRefs>
</ds:datastoreItem>
</file>

<file path=customXml/itemProps499.xml><?xml version="1.0" encoding="utf-8"?>
<ds:datastoreItem xmlns:ds="http://schemas.openxmlformats.org/officeDocument/2006/customXml" ds:itemID="{CB005498-8280-4387-950A-BEC0FA4409CD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1D8B914A-7642-4617-92D5-16E50E420D77}">
  <ds:schemaRefs>
    <ds:schemaRef ds:uri="http://schemas.microsoft.com/VisualStudio/2011/storyboarding/control"/>
  </ds:schemaRefs>
</ds:datastoreItem>
</file>

<file path=customXml/itemProps50.xml><?xml version="1.0" encoding="utf-8"?>
<ds:datastoreItem xmlns:ds="http://schemas.openxmlformats.org/officeDocument/2006/customXml" ds:itemID="{58D378B1-2DA2-4BDD-8C22-680CDA56F5A9}">
  <ds:schemaRefs>
    <ds:schemaRef ds:uri="http://schemas.microsoft.com/VisualStudio/2011/storyboarding/control"/>
  </ds:schemaRefs>
</ds:datastoreItem>
</file>

<file path=customXml/itemProps500.xml><?xml version="1.0" encoding="utf-8"?>
<ds:datastoreItem xmlns:ds="http://schemas.openxmlformats.org/officeDocument/2006/customXml" ds:itemID="{F20E0176-8DED-40A3-8A4E-9C7640C1BC5D}">
  <ds:schemaRefs>
    <ds:schemaRef ds:uri="http://schemas.microsoft.com/VisualStudio/2011/storyboarding/control"/>
  </ds:schemaRefs>
</ds:datastoreItem>
</file>

<file path=customXml/itemProps501.xml><?xml version="1.0" encoding="utf-8"?>
<ds:datastoreItem xmlns:ds="http://schemas.openxmlformats.org/officeDocument/2006/customXml" ds:itemID="{350427C3-3A77-4599-9FB8-252567563191}">
  <ds:schemaRefs>
    <ds:schemaRef ds:uri="http://schemas.microsoft.com/VisualStudio/2011/storyboarding/control"/>
  </ds:schemaRefs>
</ds:datastoreItem>
</file>

<file path=customXml/itemProps502.xml><?xml version="1.0" encoding="utf-8"?>
<ds:datastoreItem xmlns:ds="http://schemas.openxmlformats.org/officeDocument/2006/customXml" ds:itemID="{5F8E37E6-2D9C-47C9-94A3-8A0F1ECF3F9C}">
  <ds:schemaRefs>
    <ds:schemaRef ds:uri="http://schemas.microsoft.com/VisualStudio/2011/storyboarding/control"/>
  </ds:schemaRefs>
</ds:datastoreItem>
</file>

<file path=customXml/itemProps503.xml><?xml version="1.0" encoding="utf-8"?>
<ds:datastoreItem xmlns:ds="http://schemas.openxmlformats.org/officeDocument/2006/customXml" ds:itemID="{EF0912AD-632C-46D2-983D-301270E6D29D}">
  <ds:schemaRefs>
    <ds:schemaRef ds:uri="http://schemas.microsoft.com/VisualStudio/2011/storyboarding/control"/>
  </ds:schemaRefs>
</ds:datastoreItem>
</file>

<file path=customXml/itemProps504.xml><?xml version="1.0" encoding="utf-8"?>
<ds:datastoreItem xmlns:ds="http://schemas.openxmlformats.org/officeDocument/2006/customXml" ds:itemID="{C5E86331-DEB2-4E5E-BA3E-BC39F7A80511}">
  <ds:schemaRefs>
    <ds:schemaRef ds:uri="http://schemas.microsoft.com/VisualStudio/2011/storyboarding/control"/>
  </ds:schemaRefs>
</ds:datastoreItem>
</file>

<file path=customXml/itemProps505.xml><?xml version="1.0" encoding="utf-8"?>
<ds:datastoreItem xmlns:ds="http://schemas.openxmlformats.org/officeDocument/2006/customXml" ds:itemID="{EE5C89C4-4A3E-4F16-9545-2E0DCA687CA1}">
  <ds:schemaRefs>
    <ds:schemaRef ds:uri="http://schemas.microsoft.com/VisualStudio/2011/storyboarding/control"/>
  </ds:schemaRefs>
</ds:datastoreItem>
</file>

<file path=customXml/itemProps506.xml><?xml version="1.0" encoding="utf-8"?>
<ds:datastoreItem xmlns:ds="http://schemas.openxmlformats.org/officeDocument/2006/customXml" ds:itemID="{8DD5DD17-7B0F-498F-8D1E-B825CC07B9D0}">
  <ds:schemaRefs>
    <ds:schemaRef ds:uri="http://schemas.microsoft.com/VisualStudio/2011/storyboarding/control"/>
  </ds:schemaRefs>
</ds:datastoreItem>
</file>

<file path=customXml/itemProps507.xml><?xml version="1.0" encoding="utf-8"?>
<ds:datastoreItem xmlns:ds="http://schemas.openxmlformats.org/officeDocument/2006/customXml" ds:itemID="{64301F4F-EFA2-4736-957C-32318AA4ACAD}">
  <ds:schemaRefs>
    <ds:schemaRef ds:uri="http://schemas.microsoft.com/VisualStudio/2011/storyboarding/control"/>
  </ds:schemaRefs>
</ds:datastoreItem>
</file>

<file path=customXml/itemProps508.xml><?xml version="1.0" encoding="utf-8"?>
<ds:datastoreItem xmlns:ds="http://schemas.openxmlformats.org/officeDocument/2006/customXml" ds:itemID="{0BC165C6-0D3A-4ED6-B253-CE32B1DA7BFD}">
  <ds:schemaRefs>
    <ds:schemaRef ds:uri="http://schemas.microsoft.com/VisualStudio/2011/storyboarding/control"/>
  </ds:schemaRefs>
</ds:datastoreItem>
</file>

<file path=customXml/itemProps509.xml><?xml version="1.0" encoding="utf-8"?>
<ds:datastoreItem xmlns:ds="http://schemas.openxmlformats.org/officeDocument/2006/customXml" ds:itemID="{B39B7343-7760-4A53-BCB8-A323D489AF35}">
  <ds:schemaRefs>
    <ds:schemaRef ds:uri="http://schemas.microsoft.com/VisualStudio/2011/storyboarding/control"/>
  </ds:schemaRefs>
</ds:datastoreItem>
</file>

<file path=customXml/itemProps51.xml><?xml version="1.0" encoding="utf-8"?>
<ds:datastoreItem xmlns:ds="http://schemas.openxmlformats.org/officeDocument/2006/customXml" ds:itemID="{7A699F81-CE69-4F43-9F96-FF6A54A8B43D}">
  <ds:schemaRefs>
    <ds:schemaRef ds:uri="http://schemas.microsoft.com/VisualStudio/2011/storyboarding/control"/>
  </ds:schemaRefs>
</ds:datastoreItem>
</file>

<file path=customXml/itemProps510.xml><?xml version="1.0" encoding="utf-8"?>
<ds:datastoreItem xmlns:ds="http://schemas.openxmlformats.org/officeDocument/2006/customXml" ds:itemID="{554257F3-874B-42AF-8D63-7A73F4F77E02}">
  <ds:schemaRefs>
    <ds:schemaRef ds:uri="http://schemas.microsoft.com/VisualStudio/2011/storyboarding/control"/>
  </ds:schemaRefs>
</ds:datastoreItem>
</file>

<file path=customXml/itemProps511.xml><?xml version="1.0" encoding="utf-8"?>
<ds:datastoreItem xmlns:ds="http://schemas.openxmlformats.org/officeDocument/2006/customXml" ds:itemID="{B7BE7AD5-7CE9-4CAE-B973-25E8E85E6871}">
  <ds:schemaRefs>
    <ds:schemaRef ds:uri="http://schemas.microsoft.com/VisualStudio/2011/storyboarding/control"/>
  </ds:schemaRefs>
</ds:datastoreItem>
</file>

<file path=customXml/itemProps512.xml><?xml version="1.0" encoding="utf-8"?>
<ds:datastoreItem xmlns:ds="http://schemas.openxmlformats.org/officeDocument/2006/customXml" ds:itemID="{19E3A51E-D8B2-4709-85A6-CF1F2EB7B3F8}">
  <ds:schemaRefs>
    <ds:schemaRef ds:uri="http://schemas.microsoft.com/VisualStudio/2011/storyboarding/control"/>
  </ds:schemaRefs>
</ds:datastoreItem>
</file>

<file path=customXml/itemProps513.xml><?xml version="1.0" encoding="utf-8"?>
<ds:datastoreItem xmlns:ds="http://schemas.openxmlformats.org/officeDocument/2006/customXml" ds:itemID="{D32B26CB-6199-429B-AEEA-9BE63033CAA8}">
  <ds:schemaRefs>
    <ds:schemaRef ds:uri="http://schemas.microsoft.com/VisualStudio/2011/storyboarding/control"/>
  </ds:schemaRefs>
</ds:datastoreItem>
</file>

<file path=customXml/itemProps514.xml><?xml version="1.0" encoding="utf-8"?>
<ds:datastoreItem xmlns:ds="http://schemas.openxmlformats.org/officeDocument/2006/customXml" ds:itemID="{A423A8F8-1346-4B54-84AC-2D2A4E8406E6}">
  <ds:schemaRefs>
    <ds:schemaRef ds:uri="http://schemas.microsoft.com/VisualStudio/2011/storyboarding/control"/>
  </ds:schemaRefs>
</ds:datastoreItem>
</file>

<file path=customXml/itemProps515.xml><?xml version="1.0" encoding="utf-8"?>
<ds:datastoreItem xmlns:ds="http://schemas.openxmlformats.org/officeDocument/2006/customXml" ds:itemID="{86A02CF2-B81E-44D2-AE9E-AFE644F76C5A}">
  <ds:schemaRefs>
    <ds:schemaRef ds:uri="http://schemas.microsoft.com/VisualStudio/2011/storyboarding/control"/>
  </ds:schemaRefs>
</ds:datastoreItem>
</file>

<file path=customXml/itemProps516.xml><?xml version="1.0" encoding="utf-8"?>
<ds:datastoreItem xmlns:ds="http://schemas.openxmlformats.org/officeDocument/2006/customXml" ds:itemID="{C66D04C4-FC6C-4A5F-9BAA-F9FD4CBEC0D9}">
  <ds:schemaRefs>
    <ds:schemaRef ds:uri="http://schemas.microsoft.com/VisualStudio/2011/storyboarding/control"/>
  </ds:schemaRefs>
</ds:datastoreItem>
</file>

<file path=customXml/itemProps517.xml><?xml version="1.0" encoding="utf-8"?>
<ds:datastoreItem xmlns:ds="http://schemas.openxmlformats.org/officeDocument/2006/customXml" ds:itemID="{E98E02D6-F105-477D-866B-F155A33CD1B4}">
  <ds:schemaRefs>
    <ds:schemaRef ds:uri="http://schemas.microsoft.com/VisualStudio/2011/storyboarding/control"/>
  </ds:schemaRefs>
</ds:datastoreItem>
</file>

<file path=customXml/itemProps518.xml><?xml version="1.0" encoding="utf-8"?>
<ds:datastoreItem xmlns:ds="http://schemas.openxmlformats.org/officeDocument/2006/customXml" ds:itemID="{D30FD14C-0A29-47CF-96BA-71920F347146}">
  <ds:schemaRefs>
    <ds:schemaRef ds:uri="http://schemas.microsoft.com/VisualStudio/2011/storyboarding/control"/>
  </ds:schemaRefs>
</ds:datastoreItem>
</file>

<file path=customXml/itemProps519.xml><?xml version="1.0" encoding="utf-8"?>
<ds:datastoreItem xmlns:ds="http://schemas.openxmlformats.org/officeDocument/2006/customXml" ds:itemID="{E6B7A53F-5375-4835-A58D-ECC0608234BE}">
  <ds:schemaRefs>
    <ds:schemaRef ds:uri="http://schemas.microsoft.com/VisualStudio/2011/storyboarding/control"/>
  </ds:schemaRefs>
</ds:datastoreItem>
</file>

<file path=customXml/itemProps52.xml><?xml version="1.0" encoding="utf-8"?>
<ds:datastoreItem xmlns:ds="http://schemas.openxmlformats.org/officeDocument/2006/customXml" ds:itemID="{8EFB9EA4-454C-4D0D-AC23-16BEDCD5B932}">
  <ds:schemaRefs>
    <ds:schemaRef ds:uri="http://schemas.microsoft.com/VisualStudio/2011/storyboarding/control"/>
  </ds:schemaRefs>
</ds:datastoreItem>
</file>

<file path=customXml/itemProps520.xml><?xml version="1.0" encoding="utf-8"?>
<ds:datastoreItem xmlns:ds="http://schemas.openxmlformats.org/officeDocument/2006/customXml" ds:itemID="{C331A517-6FC8-4C1C-8B94-222FE865F726}">
  <ds:schemaRefs>
    <ds:schemaRef ds:uri="http://schemas.microsoft.com/VisualStudio/2011/storyboarding/control"/>
  </ds:schemaRefs>
</ds:datastoreItem>
</file>

<file path=customXml/itemProps521.xml><?xml version="1.0" encoding="utf-8"?>
<ds:datastoreItem xmlns:ds="http://schemas.openxmlformats.org/officeDocument/2006/customXml" ds:itemID="{4A770979-2307-42D6-97FC-4D1F27A18354}">
  <ds:schemaRefs>
    <ds:schemaRef ds:uri="http://schemas.microsoft.com/VisualStudio/2011/storyboarding/control"/>
  </ds:schemaRefs>
</ds:datastoreItem>
</file>

<file path=customXml/itemProps522.xml><?xml version="1.0" encoding="utf-8"?>
<ds:datastoreItem xmlns:ds="http://schemas.openxmlformats.org/officeDocument/2006/customXml" ds:itemID="{C0FBF756-1043-4790-9C51-884F586801C7}">
  <ds:schemaRefs>
    <ds:schemaRef ds:uri="http://schemas.microsoft.com/VisualStudio/2011/storyboarding/control"/>
  </ds:schemaRefs>
</ds:datastoreItem>
</file>

<file path=customXml/itemProps523.xml><?xml version="1.0" encoding="utf-8"?>
<ds:datastoreItem xmlns:ds="http://schemas.openxmlformats.org/officeDocument/2006/customXml" ds:itemID="{AFFBFCF4-1D3C-4D92-B310-AA0CFF75A70A}">
  <ds:schemaRefs>
    <ds:schemaRef ds:uri="http://schemas.microsoft.com/VisualStudio/2011/storyboarding/control"/>
  </ds:schemaRefs>
</ds:datastoreItem>
</file>

<file path=customXml/itemProps524.xml><?xml version="1.0" encoding="utf-8"?>
<ds:datastoreItem xmlns:ds="http://schemas.openxmlformats.org/officeDocument/2006/customXml" ds:itemID="{6F8A9E67-139D-4C6A-A0CC-B9B5B003740C}">
  <ds:schemaRefs>
    <ds:schemaRef ds:uri="http://schemas.microsoft.com/VisualStudio/2011/storyboarding/control"/>
  </ds:schemaRefs>
</ds:datastoreItem>
</file>

<file path=customXml/itemProps525.xml><?xml version="1.0" encoding="utf-8"?>
<ds:datastoreItem xmlns:ds="http://schemas.openxmlformats.org/officeDocument/2006/customXml" ds:itemID="{6190ED95-4B68-4496-95B2-62014B634010}">
  <ds:schemaRefs>
    <ds:schemaRef ds:uri="http://schemas.microsoft.com/VisualStudio/2011/storyboarding/control"/>
  </ds:schemaRefs>
</ds:datastoreItem>
</file>

<file path=customXml/itemProps526.xml><?xml version="1.0" encoding="utf-8"?>
<ds:datastoreItem xmlns:ds="http://schemas.openxmlformats.org/officeDocument/2006/customXml" ds:itemID="{A0BEB55E-B2A7-420E-BEE8-F60FC6F782F5}">
  <ds:schemaRefs>
    <ds:schemaRef ds:uri="http://schemas.microsoft.com/VisualStudio/2011/storyboarding/control"/>
  </ds:schemaRefs>
</ds:datastoreItem>
</file>

<file path=customXml/itemProps527.xml><?xml version="1.0" encoding="utf-8"?>
<ds:datastoreItem xmlns:ds="http://schemas.openxmlformats.org/officeDocument/2006/customXml" ds:itemID="{343B166F-D322-47BD-835D-41F11BE8B530}">
  <ds:schemaRefs>
    <ds:schemaRef ds:uri="http://schemas.microsoft.com/VisualStudio/2011/storyboarding/control"/>
  </ds:schemaRefs>
</ds:datastoreItem>
</file>

<file path=customXml/itemProps528.xml><?xml version="1.0" encoding="utf-8"?>
<ds:datastoreItem xmlns:ds="http://schemas.openxmlformats.org/officeDocument/2006/customXml" ds:itemID="{7AAF9B58-EA0A-46DD-A9D5-643F8C1587A1}">
  <ds:schemaRefs>
    <ds:schemaRef ds:uri="http://schemas.microsoft.com/VisualStudio/2011/storyboarding/control"/>
  </ds:schemaRefs>
</ds:datastoreItem>
</file>

<file path=customXml/itemProps53.xml><?xml version="1.0" encoding="utf-8"?>
<ds:datastoreItem xmlns:ds="http://schemas.openxmlformats.org/officeDocument/2006/customXml" ds:itemID="{DC72E0CE-08F0-49F2-B83E-D41B5940FCE2}">
  <ds:schemaRefs>
    <ds:schemaRef ds:uri="http://schemas.microsoft.com/VisualStudio/2011/storyboarding/control"/>
  </ds:schemaRefs>
</ds:datastoreItem>
</file>

<file path=customXml/itemProps54.xml><?xml version="1.0" encoding="utf-8"?>
<ds:datastoreItem xmlns:ds="http://schemas.openxmlformats.org/officeDocument/2006/customXml" ds:itemID="{4DC086A4-009D-4DD3-9D35-F841AB317C7C}">
  <ds:schemaRefs>
    <ds:schemaRef ds:uri="http://schemas.microsoft.com/VisualStudio/2011/storyboarding/control"/>
  </ds:schemaRefs>
</ds:datastoreItem>
</file>

<file path=customXml/itemProps55.xml><?xml version="1.0" encoding="utf-8"?>
<ds:datastoreItem xmlns:ds="http://schemas.openxmlformats.org/officeDocument/2006/customXml" ds:itemID="{D876FCC0-9E7A-48B1-8E50-1A0759F74E0A}">
  <ds:schemaRefs>
    <ds:schemaRef ds:uri="http://schemas.microsoft.com/VisualStudio/2011/storyboarding/control/v1.0"/>
  </ds:schemaRefs>
</ds:datastoreItem>
</file>

<file path=customXml/itemProps56.xml><?xml version="1.0" encoding="utf-8"?>
<ds:datastoreItem xmlns:ds="http://schemas.openxmlformats.org/officeDocument/2006/customXml" ds:itemID="{654940BF-1B4B-4A07-AA6B-D6E2D66724EB}">
  <ds:schemaRefs>
    <ds:schemaRef ds:uri="http://schemas.microsoft.com/VisualStudio/2011/storyboarding/control"/>
  </ds:schemaRefs>
</ds:datastoreItem>
</file>

<file path=customXml/itemProps57.xml><?xml version="1.0" encoding="utf-8"?>
<ds:datastoreItem xmlns:ds="http://schemas.openxmlformats.org/officeDocument/2006/customXml" ds:itemID="{AD874431-11FB-42A0-ABAA-B064B6D3A7A5}">
  <ds:schemaRefs>
    <ds:schemaRef ds:uri="http://schemas.microsoft.com/VisualStudio/2011/storyboarding/control"/>
  </ds:schemaRefs>
</ds:datastoreItem>
</file>

<file path=customXml/itemProps58.xml><?xml version="1.0" encoding="utf-8"?>
<ds:datastoreItem xmlns:ds="http://schemas.openxmlformats.org/officeDocument/2006/customXml" ds:itemID="{3E749BC1-797B-474C-A100-6CAEB1C2D41B}">
  <ds:schemaRefs>
    <ds:schemaRef ds:uri="http://schemas.microsoft.com/VisualStudio/2011/storyboarding/control/v1.0"/>
  </ds:schemaRefs>
</ds:datastoreItem>
</file>

<file path=customXml/itemProps59.xml><?xml version="1.0" encoding="utf-8"?>
<ds:datastoreItem xmlns:ds="http://schemas.openxmlformats.org/officeDocument/2006/customXml" ds:itemID="{7F9CBEF8-8BBE-42D0-BC37-D41A8E4DC6AB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4475BC4D-1BB3-42EE-94C9-1B162D8BAFED}">
  <ds:schemaRefs>
    <ds:schemaRef ds:uri="http://schemas.microsoft.com/VisualStudio/2011/storyboarding/control/v1.0"/>
  </ds:schemaRefs>
</ds:datastoreItem>
</file>

<file path=customXml/itemProps60.xml><?xml version="1.0" encoding="utf-8"?>
<ds:datastoreItem xmlns:ds="http://schemas.openxmlformats.org/officeDocument/2006/customXml" ds:itemID="{F595DD99-AB8D-4106-8936-F2558AA5CA61}">
  <ds:schemaRefs>
    <ds:schemaRef ds:uri="http://schemas.microsoft.com/VisualStudio/2011/storyboarding/control"/>
  </ds:schemaRefs>
</ds:datastoreItem>
</file>

<file path=customXml/itemProps61.xml><?xml version="1.0" encoding="utf-8"?>
<ds:datastoreItem xmlns:ds="http://schemas.openxmlformats.org/officeDocument/2006/customXml" ds:itemID="{3BE34B2E-5A18-460B-83BA-DAD01EC8FD2F}">
  <ds:schemaRefs>
    <ds:schemaRef ds:uri="http://schemas.microsoft.com/VisualStudio/2011/storyboarding/control"/>
  </ds:schemaRefs>
</ds:datastoreItem>
</file>

<file path=customXml/itemProps62.xml><?xml version="1.0" encoding="utf-8"?>
<ds:datastoreItem xmlns:ds="http://schemas.openxmlformats.org/officeDocument/2006/customXml" ds:itemID="{3E7FC98A-C9BC-4BAA-83FB-5B56E60DF027}">
  <ds:schemaRefs>
    <ds:schemaRef ds:uri="http://schemas.microsoft.com/VisualStudio/2011/storyboarding/control"/>
  </ds:schemaRefs>
</ds:datastoreItem>
</file>

<file path=customXml/itemProps63.xml><?xml version="1.0" encoding="utf-8"?>
<ds:datastoreItem xmlns:ds="http://schemas.openxmlformats.org/officeDocument/2006/customXml" ds:itemID="{A81B4A19-794C-4D9C-960A-7846C581F56E}">
  <ds:schemaRefs>
    <ds:schemaRef ds:uri="http://schemas.microsoft.com/VisualStudio/2011/storyboarding/control"/>
  </ds:schemaRefs>
</ds:datastoreItem>
</file>

<file path=customXml/itemProps64.xml><?xml version="1.0" encoding="utf-8"?>
<ds:datastoreItem xmlns:ds="http://schemas.openxmlformats.org/officeDocument/2006/customXml" ds:itemID="{989BBE0A-D52E-4146-BE70-59731784E623}">
  <ds:schemaRefs>
    <ds:schemaRef ds:uri="http://schemas.microsoft.com/VisualStudio/2011/storyboarding/control"/>
  </ds:schemaRefs>
</ds:datastoreItem>
</file>

<file path=customXml/itemProps65.xml><?xml version="1.0" encoding="utf-8"?>
<ds:datastoreItem xmlns:ds="http://schemas.openxmlformats.org/officeDocument/2006/customXml" ds:itemID="{AB8AF5A6-FA45-4246-A67D-74215671FBEF}">
  <ds:schemaRefs>
    <ds:schemaRef ds:uri="http://schemas.microsoft.com/VisualStudio/2011/storyboarding/control/v1.0"/>
  </ds:schemaRefs>
</ds:datastoreItem>
</file>

<file path=customXml/itemProps66.xml><?xml version="1.0" encoding="utf-8"?>
<ds:datastoreItem xmlns:ds="http://schemas.openxmlformats.org/officeDocument/2006/customXml" ds:itemID="{E8B65369-76D4-44B9-8CEB-D454AC76CCEB}">
  <ds:schemaRefs>
    <ds:schemaRef ds:uri="http://schemas.microsoft.com/VisualStudio/2011/storyboarding/control/v1.0"/>
  </ds:schemaRefs>
</ds:datastoreItem>
</file>

<file path=customXml/itemProps67.xml><?xml version="1.0" encoding="utf-8"?>
<ds:datastoreItem xmlns:ds="http://schemas.openxmlformats.org/officeDocument/2006/customXml" ds:itemID="{1322E1B6-B69B-4B1E-9F64-FFB1E4A65691}">
  <ds:schemaRefs>
    <ds:schemaRef ds:uri="http://schemas.microsoft.com/office/2006/metadata/properties"/>
    <ds:schemaRef ds:uri="http://schemas.microsoft.com/office/infopath/2007/PartnerControls"/>
    <ds:schemaRef ds:uri="b4ebf394-daf6-497a-96c5-a2f8c10b38cf"/>
  </ds:schemaRefs>
</ds:datastoreItem>
</file>

<file path=customXml/itemProps68.xml><?xml version="1.0" encoding="utf-8"?>
<ds:datastoreItem xmlns:ds="http://schemas.openxmlformats.org/officeDocument/2006/customXml" ds:itemID="{2224BABA-CBF6-4E7D-8071-1C826B1CB675}">
  <ds:schemaRefs>
    <ds:schemaRef ds:uri="http://schemas.microsoft.com/VisualStudio/2011/storyboarding/control"/>
  </ds:schemaRefs>
</ds:datastoreItem>
</file>

<file path=customXml/itemProps69.xml><?xml version="1.0" encoding="utf-8"?>
<ds:datastoreItem xmlns:ds="http://schemas.openxmlformats.org/officeDocument/2006/customXml" ds:itemID="{355E9506-196D-4776-A633-7DC384FAD1C4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B148F0FD-9559-4965-B79A-740740DEC3BF}">
  <ds:schemaRefs>
    <ds:schemaRef ds:uri="http://schemas.microsoft.com/VisualStudio/2011/storyboarding/control"/>
  </ds:schemaRefs>
</ds:datastoreItem>
</file>

<file path=customXml/itemProps70.xml><?xml version="1.0" encoding="utf-8"?>
<ds:datastoreItem xmlns:ds="http://schemas.openxmlformats.org/officeDocument/2006/customXml" ds:itemID="{697BE85C-AE4F-4B4E-8C84-F58F42954B65}">
  <ds:schemaRefs>
    <ds:schemaRef ds:uri="http://schemas.microsoft.com/VisualStudio/2011/storyboarding/control"/>
  </ds:schemaRefs>
</ds:datastoreItem>
</file>

<file path=customXml/itemProps71.xml><?xml version="1.0" encoding="utf-8"?>
<ds:datastoreItem xmlns:ds="http://schemas.openxmlformats.org/officeDocument/2006/customXml" ds:itemID="{5F8B743C-58C9-496B-861D-37CFDCB689D2}">
  <ds:schemaRefs>
    <ds:schemaRef ds:uri="http://schemas.microsoft.com/VisualStudio/2011/storyboarding/control"/>
  </ds:schemaRefs>
</ds:datastoreItem>
</file>

<file path=customXml/itemProps72.xml><?xml version="1.0" encoding="utf-8"?>
<ds:datastoreItem xmlns:ds="http://schemas.openxmlformats.org/officeDocument/2006/customXml" ds:itemID="{B9FB0622-6144-4837-99B8-124AEAAF9711}">
  <ds:schemaRefs>
    <ds:schemaRef ds:uri="http://schemas.microsoft.com/VisualStudio/2011/storyboarding/control"/>
  </ds:schemaRefs>
</ds:datastoreItem>
</file>

<file path=customXml/itemProps73.xml><?xml version="1.0" encoding="utf-8"?>
<ds:datastoreItem xmlns:ds="http://schemas.openxmlformats.org/officeDocument/2006/customXml" ds:itemID="{F728394F-D955-4A33-AAEB-C068B1340FBD}">
  <ds:schemaRefs>
    <ds:schemaRef ds:uri="http://schemas.microsoft.com/VisualStudio/2011/storyboarding/control"/>
  </ds:schemaRefs>
</ds:datastoreItem>
</file>

<file path=customXml/itemProps74.xml><?xml version="1.0" encoding="utf-8"?>
<ds:datastoreItem xmlns:ds="http://schemas.openxmlformats.org/officeDocument/2006/customXml" ds:itemID="{97D6E01D-A3C6-40DC-896A-7FB9DFAD6304}">
  <ds:schemaRefs>
    <ds:schemaRef ds:uri="http://schemas.microsoft.com/VisualStudio/2011/storyboarding/control"/>
  </ds:schemaRefs>
</ds:datastoreItem>
</file>

<file path=customXml/itemProps75.xml><?xml version="1.0" encoding="utf-8"?>
<ds:datastoreItem xmlns:ds="http://schemas.openxmlformats.org/officeDocument/2006/customXml" ds:itemID="{76046F0D-028B-46CD-BA7C-37FA31E934DA}">
  <ds:schemaRefs>
    <ds:schemaRef ds:uri="http://schemas.microsoft.com/VisualStudio/2011/storyboarding/control"/>
  </ds:schemaRefs>
</ds:datastoreItem>
</file>

<file path=customXml/itemProps76.xml><?xml version="1.0" encoding="utf-8"?>
<ds:datastoreItem xmlns:ds="http://schemas.openxmlformats.org/officeDocument/2006/customXml" ds:itemID="{A822E829-DB5E-4101-BCED-D8C42D5BAC2B}">
  <ds:schemaRefs>
    <ds:schemaRef ds:uri="http://schemas.microsoft.com/VisualStudio/2011/storyboarding/control"/>
  </ds:schemaRefs>
</ds:datastoreItem>
</file>

<file path=customXml/itemProps77.xml><?xml version="1.0" encoding="utf-8"?>
<ds:datastoreItem xmlns:ds="http://schemas.openxmlformats.org/officeDocument/2006/customXml" ds:itemID="{511F0663-9220-4FE7-82A2-A11EC2307B9D}">
  <ds:schemaRefs>
    <ds:schemaRef ds:uri="http://schemas.microsoft.com/VisualStudio/2011/storyboarding/control"/>
  </ds:schemaRefs>
</ds:datastoreItem>
</file>

<file path=customXml/itemProps78.xml><?xml version="1.0" encoding="utf-8"?>
<ds:datastoreItem xmlns:ds="http://schemas.openxmlformats.org/officeDocument/2006/customXml" ds:itemID="{56758DA7-2F92-4661-98D6-8B184DFF2EE3}">
  <ds:schemaRefs>
    <ds:schemaRef ds:uri="http://schemas.microsoft.com/VisualStudio/2011/storyboarding/control"/>
  </ds:schemaRefs>
</ds:datastoreItem>
</file>

<file path=customXml/itemProps79.xml><?xml version="1.0" encoding="utf-8"?>
<ds:datastoreItem xmlns:ds="http://schemas.openxmlformats.org/officeDocument/2006/customXml" ds:itemID="{C07088CB-6DE1-4636-BC54-A3033A72C52B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56DD7519-2F64-41F6-A8C8-729E5BCAEEA2}">
  <ds:schemaRefs>
    <ds:schemaRef ds:uri="http://schemas.microsoft.com/VisualStudio/2011/storyboarding/control"/>
  </ds:schemaRefs>
</ds:datastoreItem>
</file>

<file path=customXml/itemProps80.xml><?xml version="1.0" encoding="utf-8"?>
<ds:datastoreItem xmlns:ds="http://schemas.openxmlformats.org/officeDocument/2006/customXml" ds:itemID="{86C61EC0-46C2-4935-B7F2-1E4B82CDDC99}">
  <ds:schemaRefs>
    <ds:schemaRef ds:uri="http://schemas.microsoft.com/VisualStudio/2011/storyboarding/control/v1.0"/>
  </ds:schemaRefs>
</ds:datastoreItem>
</file>

<file path=customXml/itemProps81.xml><?xml version="1.0" encoding="utf-8"?>
<ds:datastoreItem xmlns:ds="http://schemas.openxmlformats.org/officeDocument/2006/customXml" ds:itemID="{7A3B1A38-2E91-4777-BB43-5FCEDAB15F75}">
  <ds:schemaRefs>
    <ds:schemaRef ds:uri="http://schemas.microsoft.com/VisualStudio/2011/storyboarding/control"/>
  </ds:schemaRefs>
</ds:datastoreItem>
</file>

<file path=customXml/itemProps82.xml><?xml version="1.0" encoding="utf-8"?>
<ds:datastoreItem xmlns:ds="http://schemas.openxmlformats.org/officeDocument/2006/customXml" ds:itemID="{0168625C-3056-4EC0-94F2-9AF924196A84}">
  <ds:schemaRefs>
    <ds:schemaRef ds:uri="http://schemas.microsoft.com/VisualStudio/2011/storyboarding/control"/>
  </ds:schemaRefs>
</ds:datastoreItem>
</file>

<file path=customXml/itemProps83.xml><?xml version="1.0" encoding="utf-8"?>
<ds:datastoreItem xmlns:ds="http://schemas.openxmlformats.org/officeDocument/2006/customXml" ds:itemID="{B4F8D20B-A11C-4D06-B8AF-3CEBFEBBACF0}">
  <ds:schemaRefs>
    <ds:schemaRef ds:uri="http://schemas.microsoft.com/VisualStudio/2011/storyboarding/control"/>
  </ds:schemaRefs>
</ds:datastoreItem>
</file>

<file path=customXml/itemProps84.xml><?xml version="1.0" encoding="utf-8"?>
<ds:datastoreItem xmlns:ds="http://schemas.openxmlformats.org/officeDocument/2006/customXml" ds:itemID="{8749B0A8-6E72-45EC-BA34-43EDC70F90BC}">
  <ds:schemaRefs>
    <ds:schemaRef ds:uri="http://schemas.microsoft.com/VisualStudio/2011/storyboarding/control"/>
  </ds:schemaRefs>
</ds:datastoreItem>
</file>

<file path=customXml/itemProps85.xml><?xml version="1.0" encoding="utf-8"?>
<ds:datastoreItem xmlns:ds="http://schemas.openxmlformats.org/officeDocument/2006/customXml" ds:itemID="{D55E8FEC-7AD4-45C9-9CA9-7FB4BE0BD3C6}">
  <ds:schemaRefs>
    <ds:schemaRef ds:uri="http://schemas.microsoft.com/VisualStudio/2011/storyboarding/control"/>
  </ds:schemaRefs>
</ds:datastoreItem>
</file>

<file path=customXml/itemProps86.xml><?xml version="1.0" encoding="utf-8"?>
<ds:datastoreItem xmlns:ds="http://schemas.openxmlformats.org/officeDocument/2006/customXml" ds:itemID="{3EAB479B-BCB9-4A6A-AF42-A0FD7E566BCF}">
  <ds:schemaRefs>
    <ds:schemaRef ds:uri="http://schemas.microsoft.com/VisualStudio/2011/storyboarding/control"/>
  </ds:schemaRefs>
</ds:datastoreItem>
</file>

<file path=customXml/itemProps87.xml><?xml version="1.0" encoding="utf-8"?>
<ds:datastoreItem xmlns:ds="http://schemas.openxmlformats.org/officeDocument/2006/customXml" ds:itemID="{C395715B-BDEB-4C66-B2AE-334F49792A70}">
  <ds:schemaRefs>
    <ds:schemaRef ds:uri="http://schemas.microsoft.com/VisualStudio/2011/storyboarding/control"/>
  </ds:schemaRefs>
</ds:datastoreItem>
</file>

<file path=customXml/itemProps88.xml><?xml version="1.0" encoding="utf-8"?>
<ds:datastoreItem xmlns:ds="http://schemas.openxmlformats.org/officeDocument/2006/customXml" ds:itemID="{22BBB2FA-F8D8-485D-82A6-F1C443370B32}">
  <ds:schemaRefs>
    <ds:schemaRef ds:uri="http://schemas.microsoft.com/VisualStudio/2011/storyboarding/control"/>
  </ds:schemaRefs>
</ds:datastoreItem>
</file>

<file path=customXml/itemProps89.xml><?xml version="1.0" encoding="utf-8"?>
<ds:datastoreItem xmlns:ds="http://schemas.openxmlformats.org/officeDocument/2006/customXml" ds:itemID="{932A8E14-95DB-463B-BC14-AD8FC2A80F61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3F739E95-C29E-4C30-8240-C9BF2A80C138}">
  <ds:schemaRefs>
    <ds:schemaRef ds:uri="http://schemas.microsoft.com/VisualStudio/2011/storyboarding/control"/>
  </ds:schemaRefs>
</ds:datastoreItem>
</file>

<file path=customXml/itemProps90.xml><?xml version="1.0" encoding="utf-8"?>
<ds:datastoreItem xmlns:ds="http://schemas.openxmlformats.org/officeDocument/2006/customXml" ds:itemID="{CCE23676-7212-4FCA-ABFB-70FF7FF618C0}">
  <ds:schemaRefs>
    <ds:schemaRef ds:uri="http://schemas.microsoft.com/VisualStudio/2011/storyboarding/control"/>
  </ds:schemaRefs>
</ds:datastoreItem>
</file>

<file path=customXml/itemProps91.xml><?xml version="1.0" encoding="utf-8"?>
<ds:datastoreItem xmlns:ds="http://schemas.openxmlformats.org/officeDocument/2006/customXml" ds:itemID="{10DD4C7D-6077-4F3D-AAC1-3160700080CC}">
  <ds:schemaRefs>
    <ds:schemaRef ds:uri="http://schemas.microsoft.com/VisualStudio/2011/storyboarding/control"/>
  </ds:schemaRefs>
</ds:datastoreItem>
</file>

<file path=customXml/itemProps92.xml><?xml version="1.0" encoding="utf-8"?>
<ds:datastoreItem xmlns:ds="http://schemas.openxmlformats.org/officeDocument/2006/customXml" ds:itemID="{F3F931D8-3D1C-40CE-BC01-E96E7609B42E}">
  <ds:schemaRefs>
    <ds:schemaRef ds:uri="http://schemas.microsoft.com/VisualStudio/2011/storyboarding/control"/>
  </ds:schemaRefs>
</ds:datastoreItem>
</file>

<file path=customXml/itemProps93.xml><?xml version="1.0" encoding="utf-8"?>
<ds:datastoreItem xmlns:ds="http://schemas.openxmlformats.org/officeDocument/2006/customXml" ds:itemID="{5E09B495-DE8A-40F1-BD46-82490C34A38E}">
  <ds:schemaRefs>
    <ds:schemaRef ds:uri="http://schemas.microsoft.com/VisualStudio/2011/storyboarding/control"/>
  </ds:schemaRefs>
</ds:datastoreItem>
</file>

<file path=customXml/itemProps94.xml><?xml version="1.0" encoding="utf-8"?>
<ds:datastoreItem xmlns:ds="http://schemas.openxmlformats.org/officeDocument/2006/customXml" ds:itemID="{5438E0CD-5AD6-4D08-BCC1-384042B4EE5D}">
  <ds:schemaRefs>
    <ds:schemaRef ds:uri="http://schemas.microsoft.com/VisualStudio/2011/storyboarding/control"/>
  </ds:schemaRefs>
</ds:datastoreItem>
</file>

<file path=customXml/itemProps95.xml><?xml version="1.0" encoding="utf-8"?>
<ds:datastoreItem xmlns:ds="http://schemas.openxmlformats.org/officeDocument/2006/customXml" ds:itemID="{B70CB5D6-9EF1-4C1F-AE16-06B091F113A9}">
  <ds:schemaRefs>
    <ds:schemaRef ds:uri="http://schemas.microsoft.com/VisualStudio/2011/storyboarding/control"/>
  </ds:schemaRefs>
</ds:datastoreItem>
</file>

<file path=customXml/itemProps96.xml><?xml version="1.0" encoding="utf-8"?>
<ds:datastoreItem xmlns:ds="http://schemas.openxmlformats.org/officeDocument/2006/customXml" ds:itemID="{B8A204E3-CBA1-44FA-87AF-24F920FD9A09}">
  <ds:schemaRefs>
    <ds:schemaRef ds:uri="http://schemas.microsoft.com/VisualStudio/2011/storyboarding/control"/>
  </ds:schemaRefs>
</ds:datastoreItem>
</file>

<file path=customXml/itemProps97.xml><?xml version="1.0" encoding="utf-8"?>
<ds:datastoreItem xmlns:ds="http://schemas.openxmlformats.org/officeDocument/2006/customXml" ds:itemID="{0BC4B5CF-503C-43A8-A548-88847B7B6639}">
  <ds:schemaRefs>
    <ds:schemaRef ds:uri="http://schemas.microsoft.com/VisualStudio/2011/storyboarding/control"/>
  </ds:schemaRefs>
</ds:datastoreItem>
</file>

<file path=customXml/itemProps98.xml><?xml version="1.0" encoding="utf-8"?>
<ds:datastoreItem xmlns:ds="http://schemas.openxmlformats.org/officeDocument/2006/customXml" ds:itemID="{B86ED811-76FA-470E-BF65-7B08F4E478BD}">
  <ds:schemaRefs>
    <ds:schemaRef ds:uri="http://schemas.microsoft.com/VisualStudio/2011/storyboarding/control"/>
  </ds:schemaRefs>
</ds:datastoreItem>
</file>

<file path=customXml/itemProps99.xml><?xml version="1.0" encoding="utf-8"?>
<ds:datastoreItem xmlns:ds="http://schemas.openxmlformats.org/officeDocument/2006/customXml" ds:itemID="{9B435732-19E4-440F-BA12-381397CD1A61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3766</TotalTime>
  <Words>6382</Words>
  <Application>Microsoft Office PowerPoint</Application>
  <PresentationFormat>Widescreen</PresentationFormat>
  <Paragraphs>2495</Paragraphs>
  <Slides>38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Segoe</vt:lpstr>
      <vt:lpstr>Segoe UI</vt:lpstr>
      <vt:lpstr>Office Theme</vt:lpstr>
      <vt:lpstr>Human-Computer Interaction Hi-Fi Prototype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Froz</dc:creator>
  <cp:lastModifiedBy>Froz</cp:lastModifiedBy>
  <cp:revision>1150</cp:revision>
  <dcterms:created xsi:type="dcterms:W3CDTF">2017-03-17T10:37:48Z</dcterms:created>
  <dcterms:modified xsi:type="dcterms:W3CDTF">2017-04-05T15:48:34Z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